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6AF-6EE1-463E-8169-17BF774BD87A}" type="datetimeFigureOut">
              <a:rPr lang="ru-RU" smtClean="0"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FD8D-7BB3-458C-A78A-06864FB056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00042"/>
            <a:ext cx="8129085" cy="923330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ПРАВОВЫХ 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517279"/>
            <a:ext cx="3429024" cy="482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ВЛАДИМИР ВЛАДИМИРОВИЧ ПУТИН</a:t>
            </a:r>
            <a:endParaRPr lang="ru-RU" sz="2800" dirty="0"/>
          </a:p>
        </p:txBody>
      </p:sp>
      <p:pic>
        <p:nvPicPr>
          <p:cNvPr id="7" name="Содержимое 6" descr="ПУТИН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428604"/>
            <a:ext cx="4924425" cy="5715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000" b="1" i="1" dirty="0" smtClean="0"/>
              <a:t>«ЕСТЬ ТОЛЬКО НЕСКОЛЬКО ФУНДАМЕНТАЛЬНЫХ ВЕЩЕЙ, КОТОРЫЕ НАС ОБЪЕДИНЯЮТ, И ГЛАВНОЕ ИЗ НИХ – ЭТО ЛЮБОВЬ К РОДИНЕ. ЛЮБИТЬ РОДИНУ – ЗНАЧИТЬ БЫТЬ ДОСТОЙНЫМ СЫНОМ СВОЕГО ОТЕЧЕСТВА. ФОРМУЛА УСПЕХА МОЛОДОГО ЧЕЛОВЕКА 21 ВЕКА ПРОСТА: ЖЕЛАНИЕ ПОСТОЯННО ПОПОЛНЯТЬ ЗНАНИЯ, УВЛЕЧЁННЫЙ ВДОХНОВЕННЫЙ ТРУД И ДЕЯТЕЛЬНАЯ ЛЮБОВЬ К РОДНОЙ ЗЕМЛЕ. СЛЕДУЯ ЕЙ, ЧЕЛОВЕК МОЖЕТ СОСТОЯТЬСЯ, И ЕГО РОДИНА БУДЕТ ПРОЦВЕТАТЬ».</a:t>
            </a:r>
            <a:endParaRPr lang="ru-RU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715404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ДМИТРИЙ АНАТОЛЬЕВИЧ МЕДВЕДЕВ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ПРАВОВЫХ 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МЕДВЕДЕВ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143116"/>
            <a:ext cx="3303983" cy="440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01090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ГЕРБ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071942"/>
            <a:ext cx="2677450" cy="255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ПРАВОВЫХ 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ГИМН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143380"/>
            <a:ext cx="25003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ФЛАГ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1571612"/>
            <a:ext cx="3714776" cy="2367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72528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11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ПРАВО</a:t>
            </a:r>
            <a:r>
              <a:rPr lang="ru-RU" sz="2400" b="1" dirty="0" smtClean="0"/>
              <a:t> – СИСТЕМА ОБЩЕОБЯЗАТЕЛЬНЫХ НОРМ </a:t>
            </a:r>
            <a:endParaRPr lang="ru-RU" sz="2400" b="1" dirty="0" smtClean="0"/>
          </a:p>
          <a:p>
            <a:pPr>
              <a:buNone/>
            </a:pPr>
            <a:r>
              <a:rPr lang="ru-RU" sz="2400" b="1" i="1" dirty="0" smtClean="0"/>
              <a:t>(</a:t>
            </a:r>
            <a:r>
              <a:rPr lang="ru-RU" sz="2400" b="1" i="1" dirty="0" smtClean="0"/>
              <a:t>ПРАВИЛ ПОВЕДЕНИЯ)</a:t>
            </a:r>
            <a:r>
              <a:rPr lang="ru-RU" sz="2400" b="1" dirty="0" smtClean="0"/>
              <a:t>, РЕГУЛИРУЮЩИХ </a:t>
            </a: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FontTx/>
              <a:buChar char="-"/>
            </a:pPr>
            <a:r>
              <a:rPr lang="ru-RU" sz="2400" b="1" i="1" dirty="0" smtClean="0"/>
              <a:t>ПОВЕДЕНИЕ </a:t>
            </a:r>
            <a:r>
              <a:rPr lang="ru-RU" sz="2400" b="1" i="1" dirty="0" smtClean="0"/>
              <a:t>ЛЮДЕЙ, </a:t>
            </a:r>
            <a:endParaRPr lang="ru-RU" sz="2400" b="1" i="1" dirty="0" smtClean="0"/>
          </a:p>
          <a:p>
            <a:pPr>
              <a:buFontTx/>
              <a:buChar char="-"/>
            </a:pPr>
            <a:endParaRPr lang="ru-RU" sz="2400" b="1" i="1" dirty="0" smtClean="0"/>
          </a:p>
          <a:p>
            <a:pPr>
              <a:buFontTx/>
              <a:buChar char="-"/>
            </a:pPr>
            <a:r>
              <a:rPr lang="ru-RU" sz="2400" b="1" i="1" dirty="0" smtClean="0"/>
              <a:t>НАИБОЛЕЕ </a:t>
            </a:r>
            <a:r>
              <a:rPr lang="ru-RU" sz="2400" b="1" i="1" dirty="0" smtClean="0"/>
              <a:t>ВАЖНЫЕ ОТНОШЕНИЯ МЕЖДУ </a:t>
            </a:r>
            <a:r>
              <a:rPr lang="ru-RU" sz="2400" b="1" i="1" dirty="0" smtClean="0"/>
              <a:t>НИМИ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ПРАВОВЫХ 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8148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974" y="1600200"/>
            <a:ext cx="538805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58445" cy="1323439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КОНСТИТУЦИЯ 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РОССИЙСКОЙ ФЕДЕРАЦИИ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76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5631060_cdf4bb67d27880ae3ee9f1ad6f4908e0_embl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08" y="307631"/>
            <a:ext cx="6236664" cy="619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01090" y="628652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ОКОЛО 1702 ГОДА ТРОЕ БРАТЬЕВ ЯРОСЛАВИЧЕЙ ВМЕСТЕ СО СВОИМИ БОЯРАМИ СОСТАВИЛИ В КИЕВЕ СБОРНИК ЗАКОНОВ, НАЗВАННЫЙ </a:t>
            </a:r>
            <a:r>
              <a:rPr lang="ru-RU" sz="2800" b="1" dirty="0" smtClean="0">
                <a:solidFill>
                  <a:srgbClr val="FF0000"/>
                </a:solidFill>
              </a:rPr>
              <a:t>«РУССКОЙ ПРАВДОЙ».</a:t>
            </a:r>
          </a:p>
          <a:p>
            <a:pPr>
              <a:buNone/>
            </a:pPr>
            <a:r>
              <a:rPr lang="ru-RU" sz="2800" b="1" dirty="0" smtClean="0"/>
              <a:t>ЭТО БЫЛ ПЕРВЫЙ ПИСЬМЕННЫЙ ЗАКОН РУСИ.</a:t>
            </a:r>
            <a:endParaRPr lang="ru-RU" sz="2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ПРАВОВЫХ 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РУССКАЯ ПРАВД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929066"/>
            <a:ext cx="2062164" cy="257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РУССКАЯ ПРАВДА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786190"/>
            <a:ext cx="333375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643966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974" y="1600200"/>
            <a:ext cx="538805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58445" cy="1323439"/>
          </a:xfrm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КОНСТИТУЦИЯ 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РОССИЙСКОЙ ФЕДЕРАЦИИ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76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714356"/>
            <a:ext cx="3513163" cy="505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971924" cy="519749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КОНСТИТУЦИЯ</a:t>
            </a:r>
            <a:r>
              <a:rPr lang="ru-RU" sz="2000" b="1" dirty="0" smtClean="0"/>
              <a:t> – ЭТО ОСНОВНОЙ ЗАКОН ГОСУДАРСТВА.</a:t>
            </a:r>
          </a:p>
          <a:p>
            <a:r>
              <a:rPr lang="ru-RU" sz="2000" b="1" dirty="0" smtClean="0"/>
              <a:t>В ПЕРЕВОДЕ С ЛАТЫНИ «КОНСТИТУЦИЯ» ОЗНАЧАЕТ </a:t>
            </a:r>
            <a:r>
              <a:rPr lang="ru-RU" sz="2000" b="1" i="1" dirty="0" smtClean="0"/>
              <a:t>«УСТАНОВЛЕНИЕ, УСТРОЙСТВО».</a:t>
            </a:r>
          </a:p>
          <a:p>
            <a:r>
              <a:rPr lang="ru-RU" sz="2000" b="1" dirty="0" smtClean="0"/>
              <a:t>КОНСТИТУЦИЮ ПРИНИМАЮТ ДЛЯ ТОГО, ЧТО УСТАНОВИТЬ И ЗАКРЕПИТЬ ОТНОШЕНИЕ МЕЖДУ ВЛАСТЬЮ И ГРАЖДАНИНОМ, УСТРОЙСТВО ГОСУДАРСТВА, ГОСУДАРСТВЕННОЙ ВЛАСТИ.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15404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306" y="419857"/>
            <a:ext cx="3426279" cy="529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КОНСТИТУЦИЯ РОССИЙСКОЙ ФЕДЕРАЦИИ ПРИНЯТА ВСЕНАРОДНЫМ ГОЛОСОВАНИЕМ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12 ДЕКАБРЯ 1993 ГОДА.</a:t>
            </a:r>
          </a:p>
          <a:p>
            <a:r>
              <a:rPr lang="ru-RU" sz="2000" b="1" dirty="0" smtClean="0"/>
              <a:t>ГЛАВНОЙ ЦЕННОСТЬЮ ГОСУДАРСТВА КОНСТИТУЦИЯ ПРОВОЗГЛАШАЕТ ЧЕЛОВЕКА, ЕГО ПРАВА И СВОБОДЫ.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01090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ПРАВОВЫХ 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СТАТЬЯ 11.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ГОСУДАРСТВЕННАЯ ВЛАСТЬ </a:t>
            </a:r>
            <a:r>
              <a:rPr lang="ru-RU" b="1" dirty="0" smtClean="0"/>
              <a:t>В РОССИЙСКОЙ ФЕДЕРАЦИИ ОСУЩЕСТВЛЯЮТ, ИСПОЛНЯЮТ </a:t>
            </a:r>
            <a:r>
              <a:rPr lang="ru-RU" b="1" dirty="0" smtClean="0">
                <a:solidFill>
                  <a:srgbClr val="FF0000"/>
                </a:solidFill>
              </a:rPr>
              <a:t>ПРЕЗИДЕНТ</a:t>
            </a:r>
            <a:r>
              <a:rPr lang="ru-RU" b="1" dirty="0" smtClean="0"/>
              <a:t> РОССИЙСКОЙ ФЕДЕРАЦИИ, </a:t>
            </a:r>
            <a:r>
              <a:rPr lang="ru-RU" b="1" dirty="0" smtClean="0">
                <a:solidFill>
                  <a:srgbClr val="FF0000"/>
                </a:solidFill>
              </a:rPr>
              <a:t>ФЕДЕРАЛЬНОЕ СОБРАНИЕ </a:t>
            </a:r>
            <a:r>
              <a:rPr lang="ru-RU" b="1" i="1" dirty="0" smtClean="0"/>
              <a:t>(СОВЕТ ФЕДЕРАЦИИ И ГОСУДАРСТВЕННАЯ ДУМА</a:t>
            </a:r>
            <a:r>
              <a:rPr lang="ru-RU" b="1" dirty="0" smtClean="0"/>
              <a:t>),</a:t>
            </a:r>
            <a:r>
              <a:rPr lang="ru-RU" b="1" dirty="0" smtClean="0">
                <a:solidFill>
                  <a:srgbClr val="FF0000"/>
                </a:solidFill>
              </a:rPr>
              <a:t>ПРАВИТЕЛЬСТВО</a:t>
            </a:r>
            <a:r>
              <a:rPr lang="ru-RU" b="1" dirty="0" smtClean="0"/>
              <a:t> РОССИЙСКОЙ ФЕДЕРАЦИИ, </a:t>
            </a:r>
            <a:r>
              <a:rPr lang="ru-RU" b="1" dirty="0" smtClean="0">
                <a:solidFill>
                  <a:srgbClr val="FF0000"/>
                </a:solidFill>
              </a:rPr>
              <a:t>СУДЫ</a:t>
            </a:r>
            <a:r>
              <a:rPr lang="ru-RU" b="1" dirty="0" smtClean="0"/>
              <a:t> РОССИЙСКОЙ </a:t>
            </a:r>
            <a:r>
              <a:rPr lang="ru-RU" dirty="0" smtClean="0"/>
              <a:t>ФЕДЕРАЦИИ.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528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246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УРОК ПРАВОВЫХ ЗНАНИЙ</vt:lpstr>
      <vt:lpstr>КОНСТИТУЦИЯ  РОССИЙСКОЙ ФЕДЕРАЦИИ</vt:lpstr>
      <vt:lpstr>Слайд 4</vt:lpstr>
      <vt:lpstr>УРОК ПРАВОВЫХ ЗНАНИЙ</vt:lpstr>
      <vt:lpstr>КОНСТИТУЦИЯ  РОССИЙСКОЙ ФЕДЕРАЦИИ</vt:lpstr>
      <vt:lpstr>Слайд 7</vt:lpstr>
      <vt:lpstr>Слайд 8</vt:lpstr>
      <vt:lpstr>УРОК ПРАВОВЫХ ЗНАНИЙ</vt:lpstr>
      <vt:lpstr>ВЛАДИМИР ВЛАДИМИРОВИЧ ПУТИН</vt:lpstr>
      <vt:lpstr>УРОК ПРАВОВЫХ ЗНАНИЙ</vt:lpstr>
      <vt:lpstr>УРОК ПРАВОВЫХ ЗНАНИЙ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2012-05-09T00:01:25Z</dcterms:created>
  <dcterms:modified xsi:type="dcterms:W3CDTF">2012-05-09T00:30:35Z</dcterms:modified>
</cp:coreProperties>
</file>