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5" r:id="rId4"/>
    <p:sldId id="277" r:id="rId5"/>
    <p:sldId id="257" r:id="rId6"/>
    <p:sldId id="278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99"/>
    <a:srgbClr val="0066FF"/>
    <a:srgbClr val="FFA1C0"/>
    <a:srgbClr val="FFFF66"/>
    <a:srgbClr val="0099FF"/>
    <a:srgbClr val="33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201" autoAdjust="0"/>
    <p:restoredTop sz="90929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413D2-13DB-4181-997F-A2BF9BD731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7504C-2024-4038-B911-8E3FCCCE45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22AE5-F005-4AC0-ABDF-9A87EC807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2A364C-B5AD-47E3-8050-6A5A65F097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1E0689-B5CA-4176-88CC-F00364A8CB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1_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6F83A4-DCFB-4D12-B70D-363ABA83F5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ADC5-16ED-4B6F-BFF2-71462979BE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84431-6B8B-4A01-8146-F0CAD150ED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CB571-E856-4E90-BE98-3EC0C42D34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9FB22-82DF-48A6-AD75-85D41F52E0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4819A-CA28-4955-9870-742BDAE356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D9A8D-6AD5-4C07-9D97-435F263F27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748D4-E3B4-4681-9990-1730FC22D7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42A8-56BB-4EAD-9D23-6043002917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5CDEA7-BEFB-4175-A41C-CE219028FEF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32.gif"/><Relationship Id="rId15" Type="http://schemas.openxmlformats.org/officeDocument/2006/relationships/image" Target="../media/image42.gif"/><Relationship Id="rId10" Type="http://schemas.openxmlformats.org/officeDocument/2006/relationships/image" Target="../media/image37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Relationship Id="rId1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ttp://lenagold.narod.ru/fon/clipart/ram/raz/raz/ram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9001156" cy="6192841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1357298"/>
            <a:ext cx="7715272" cy="341632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</a:rPr>
              <a:t>Культура речи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</a:rPr>
              <a:t> —владение языковой нормой  устного и письменного языка, а также «умение использовать выразительные языковые средства в разных условиях общения». Этим же словосочетанием обозначается лингвистическая дисциплина, занимающаяся определением границ культурного (в вышеприведённом смысле) речевого поведения, разработкой нормативных пособий, пропагандой языковой нормы и выразительных языковых средств.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3333" name="Picture 21" descr="C:\Documents and Settings\Калинка\Application Data\Microsoft\Media Catalog\ecdef5561d9fb5a602a582b901700b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"/>
            <a:ext cx="1676400" cy="1676400"/>
          </a:xfrm>
          <a:prstGeom prst="rect">
            <a:avLst/>
          </a:prstGeom>
          <a:noFill/>
        </p:spPr>
      </p:pic>
      <p:pic>
        <p:nvPicPr>
          <p:cNvPr id="13334" name="Picture 22" descr="C:\Documents and Settings\Калинка\Application Data\Microsoft\Media Catalog\eb6703f78113bba45fa9dfac24d2b4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91000"/>
            <a:ext cx="1752600" cy="1905000"/>
          </a:xfrm>
          <a:prstGeom prst="rect">
            <a:avLst/>
          </a:prstGeom>
          <a:noFill/>
        </p:spPr>
      </p:pic>
      <p:pic>
        <p:nvPicPr>
          <p:cNvPr id="13326" name="Picture 14" descr="C:\Documents and Settings\Калинка\Application Data\Microsoft\Media Catalog\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962400"/>
            <a:ext cx="1536700" cy="1752600"/>
          </a:xfrm>
          <a:prstGeom prst="rect">
            <a:avLst/>
          </a:prstGeom>
          <a:noFill/>
        </p:spPr>
      </p:pic>
      <p:pic>
        <p:nvPicPr>
          <p:cNvPr id="13340" name="Picture 28" descr="C:\Documents and Settings\Калинка\Application Data\Microsoft\Media Catalog\98282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971800" y="914400"/>
            <a:ext cx="4038600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4343" name="Picture 7" descr="C:\Documents and Settings\Калинка\Application Data\Microsoft\Media Catalog\Копия b11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867400" cy="5257800"/>
          </a:xfrm>
          <a:prstGeom prst="rect">
            <a:avLst/>
          </a:prstGeom>
          <a:noFill/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70104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954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Спящая Красавица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FFA1C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5365" name="Picture 5" descr="C:\Documents and Settings\Калинка\Application Data\Microsoft\Media Catalog\Копия 507594805_tonne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4038600" cy="2971800"/>
          </a:xfrm>
          <a:prstGeom prst="rect">
            <a:avLst/>
          </a:prstGeom>
          <a:noFill/>
        </p:spPr>
      </p:pic>
      <p:pic>
        <p:nvPicPr>
          <p:cNvPr id="15366" name="Picture 6" descr="C:\Documents and Settings\Калинка\Application Data\Microsoft\Media Catalog\s1649_118295656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267200"/>
            <a:ext cx="3124200" cy="2416175"/>
          </a:xfrm>
          <a:prstGeom prst="rect">
            <a:avLst/>
          </a:prstGeom>
          <a:noFill/>
        </p:spPr>
      </p:pic>
      <p:pic>
        <p:nvPicPr>
          <p:cNvPr id="15368" name="Picture 8" descr="C:\Documents and Settings\Калинка\Application Data\Microsoft\Media Catalog\Копия Club_87126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502400" y="1828800"/>
            <a:ext cx="2641600" cy="3962400"/>
          </a:xfrm>
          <a:noFill/>
          <a:ln/>
        </p:spPr>
      </p:pic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7818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Аленький Цветочек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lipArt" sz="half" idx="2"/>
          </p:nvPr>
        </p:nvSpPr>
        <p:spPr/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2514600" y="4876800"/>
            <a:ext cx="47244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Весёлая поляна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A1C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clipArt" sz="half" idx="2"/>
          </p:nvPr>
        </p:nvSpPr>
        <p:spPr/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600200" y="2895600"/>
            <a:ext cx="59436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62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Аллея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1C0"/>
            </a:gs>
            <a:gs pos="50000">
              <a:schemeClr val="bg1"/>
            </a:gs>
            <a:gs pos="100000">
              <a:srgbClr val="FFA1C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79248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338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Площадь Добра!</a:t>
            </a:r>
          </a:p>
        </p:txBody>
      </p:sp>
      <p:pic>
        <p:nvPicPr>
          <p:cNvPr id="21510" name="Picture 6" descr="C:\Documents and Settings\Калинка\Application Data\Microsoft\Media Catalog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8600"/>
            <a:ext cx="1143000" cy="1371600"/>
          </a:xfrm>
          <a:prstGeom prst="rect">
            <a:avLst/>
          </a:prstGeom>
          <a:noFill/>
        </p:spPr>
      </p:pic>
      <p:pic>
        <p:nvPicPr>
          <p:cNvPr id="21511" name="Picture 7" descr="C:\Documents and Settings\Калинка\Application Data\Microsoft\Media Catalog\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0"/>
            <a:ext cx="1143000" cy="1371600"/>
          </a:xfrm>
          <a:prstGeom prst="rect">
            <a:avLst/>
          </a:prstGeom>
          <a:noFill/>
        </p:spPr>
      </p:pic>
      <p:pic>
        <p:nvPicPr>
          <p:cNvPr id="21512" name="Picture 8" descr="C:\Documents and Settings\Калинка\Application Data\Microsoft\Media Catalog\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810000"/>
            <a:ext cx="1143000" cy="1371600"/>
          </a:xfrm>
          <a:prstGeom prst="rect">
            <a:avLst/>
          </a:prstGeom>
          <a:noFill/>
        </p:spPr>
      </p:pic>
      <p:pic>
        <p:nvPicPr>
          <p:cNvPr id="21513" name="Picture 9" descr="C:\Documents and Settings\Калинка\Application Data\Microsoft\Media Catalog\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1143000" cy="1371600"/>
          </a:xfrm>
          <a:prstGeom prst="rect">
            <a:avLst/>
          </a:prstGeom>
          <a:noFill/>
        </p:spPr>
      </p:pic>
      <p:pic>
        <p:nvPicPr>
          <p:cNvPr id="21514" name="Picture 10" descr="C:\Documents and Settings\Калинка\Application Data\Microsoft\Media Catalog\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609600"/>
            <a:ext cx="788988" cy="1360488"/>
          </a:xfrm>
          <a:prstGeom prst="rect">
            <a:avLst/>
          </a:prstGeom>
          <a:noFill/>
        </p:spPr>
      </p:pic>
      <p:pic>
        <p:nvPicPr>
          <p:cNvPr id="21515" name="Picture 11" descr="C:\Documents and Settings\Калинка\Application Data\Microsoft\Media Catalog\2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114800"/>
            <a:ext cx="1143000" cy="1371600"/>
          </a:xfrm>
          <a:prstGeom prst="rect">
            <a:avLst/>
          </a:prstGeom>
          <a:noFill/>
        </p:spPr>
      </p:pic>
      <p:pic>
        <p:nvPicPr>
          <p:cNvPr id="21516" name="Picture 12" descr="C:\Documents and Settings\Калинка\Application Data\Microsoft\Media Catalog\2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114800"/>
            <a:ext cx="1143000" cy="1371600"/>
          </a:xfrm>
          <a:prstGeom prst="rect">
            <a:avLst/>
          </a:prstGeom>
          <a:noFill/>
        </p:spPr>
      </p:pic>
      <p:pic>
        <p:nvPicPr>
          <p:cNvPr id="21517" name="Picture 13" descr="C:\Documents and Settings\Калинка\Application Data\Microsoft\Media Catalog\2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5029200"/>
            <a:ext cx="857250" cy="1428750"/>
          </a:xfrm>
          <a:prstGeom prst="rect">
            <a:avLst/>
          </a:prstGeom>
          <a:noFill/>
        </p:spPr>
      </p:pic>
      <p:pic>
        <p:nvPicPr>
          <p:cNvPr id="21518" name="Picture 14" descr="C:\Documents and Settings\Калинка\Application Data\Microsoft\Media Catalog\Копия 2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5257800"/>
            <a:ext cx="1143000" cy="1371600"/>
          </a:xfrm>
          <a:prstGeom prst="rect">
            <a:avLst/>
          </a:prstGeom>
          <a:noFill/>
        </p:spPr>
      </p:pic>
      <p:pic>
        <p:nvPicPr>
          <p:cNvPr id="21520" name="Picture 16" descr="C:\Documents and Settings\Калинка\Application Data\Microsoft\Media Catalog\3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962400"/>
            <a:ext cx="1143000" cy="1371600"/>
          </a:xfrm>
          <a:prstGeom prst="rect">
            <a:avLst/>
          </a:prstGeom>
          <a:noFill/>
        </p:spPr>
      </p:pic>
      <p:pic>
        <p:nvPicPr>
          <p:cNvPr id="21521" name="Picture 17" descr="C:\Documents and Settings\Калинка\Application Data\Microsoft\Media Catalog\45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990600"/>
            <a:ext cx="1143000" cy="1371600"/>
          </a:xfrm>
          <a:prstGeom prst="rect">
            <a:avLst/>
          </a:prstGeom>
          <a:noFill/>
        </p:spPr>
      </p:pic>
      <p:pic>
        <p:nvPicPr>
          <p:cNvPr id="21522" name="Picture 18" descr="C:\Documents and Settings\Калинка\Application Data\Microsoft\Media Catalog\48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00400" y="304800"/>
            <a:ext cx="1143000" cy="1371600"/>
          </a:xfrm>
          <a:prstGeom prst="rect">
            <a:avLst/>
          </a:prstGeom>
          <a:noFill/>
        </p:spPr>
      </p:pic>
      <p:pic>
        <p:nvPicPr>
          <p:cNvPr id="21523" name="Picture 19" descr="C:\Documents and Settings\Калинка\Application Data\Microsoft\Media Catalog\93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914400"/>
            <a:ext cx="1143000" cy="1371600"/>
          </a:xfrm>
          <a:prstGeom prst="rect">
            <a:avLst/>
          </a:prstGeom>
          <a:noFill/>
        </p:spPr>
      </p:pic>
      <p:pic>
        <p:nvPicPr>
          <p:cNvPr id="21524" name="Picture 20" descr="C:\Documents and Settings\Калинка\Application Data\Microsoft\Media Catalog\36.gif"/>
          <p:cNvPicPr>
            <a:picLocks noChangeAspect="1" noChangeArrowheads="1" noCrop="1"/>
          </p:cNvPicPr>
          <p:nvPr>
            <p:ph type="clipArt" sz="half" idx="2"/>
          </p:nvPr>
        </p:nvPicPr>
        <p:blipFill>
          <a:blip r:embed="rId15"/>
          <a:srcRect/>
          <a:stretch>
            <a:fillRect/>
          </a:stretch>
        </p:blipFill>
        <p:spPr>
          <a:xfrm>
            <a:off x="7467600" y="4800600"/>
            <a:ext cx="1460500" cy="17526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500306"/>
            <a:ext cx="4771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 речи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256717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     Правильно </a:t>
            </a:r>
          </a:p>
          <a:p>
            <a:r>
              <a:rPr lang="ru-RU" dirty="0" smtClean="0"/>
              <a:t>произносим слова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500042"/>
            <a:ext cx="243329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     Правильно </a:t>
            </a:r>
          </a:p>
          <a:p>
            <a:r>
              <a:rPr lang="ru-RU" dirty="0" smtClean="0"/>
              <a:t>ставим ударения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3857628"/>
            <a:ext cx="273369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     знаем </a:t>
            </a:r>
          </a:p>
          <a:p>
            <a:r>
              <a:rPr lang="ru-RU" dirty="0" smtClean="0"/>
              <a:t>выразительные </a:t>
            </a:r>
          </a:p>
          <a:p>
            <a:r>
              <a:rPr lang="ru-RU" dirty="0" smtClean="0"/>
              <a:t>средства  языка,</a:t>
            </a:r>
          </a:p>
          <a:p>
            <a:r>
              <a:rPr lang="ru-RU" dirty="0" smtClean="0"/>
              <a:t>умеем употреблять</a:t>
            </a:r>
          </a:p>
          <a:p>
            <a:r>
              <a:rPr lang="ru-RU" dirty="0" smtClean="0"/>
              <a:t>их в речи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43702" y="1428736"/>
            <a:ext cx="230467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     знаем </a:t>
            </a:r>
          </a:p>
          <a:p>
            <a:r>
              <a:rPr lang="ru-RU" dirty="0" smtClean="0"/>
              <a:t>грамматические</a:t>
            </a:r>
          </a:p>
          <a:p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071942"/>
            <a:ext cx="308616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знаем и употребляем</a:t>
            </a:r>
          </a:p>
          <a:p>
            <a:r>
              <a:rPr lang="ru-RU" dirty="0" smtClean="0"/>
              <a:t>вежливые слова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5500702"/>
            <a:ext cx="256717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     Правильно </a:t>
            </a:r>
          </a:p>
          <a:p>
            <a:r>
              <a:rPr lang="ru-RU" dirty="0" smtClean="0"/>
              <a:t>произносим слова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3964777" y="2107397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357818" y="1928802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3071802" y="1857364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3214678" y="3286124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072066" y="3357562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071934" y="442913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Documents and Settings\Калинка\Application Data\Microsoft\Media Catalog\1583f1ad89b6fda0849ddd786b3925ac.gif"/>
          <p:cNvPicPr>
            <a:picLocks noGrp="1" noChangeAspect="1" noChangeArrowheads="1" noCrop="1"/>
          </p:cNvPicPr>
          <p:nvPr>
            <p:ph type="media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304800"/>
            <a:ext cx="1262063" cy="1295400"/>
          </a:xfrm>
        </p:spPr>
      </p:pic>
      <p:pic>
        <p:nvPicPr>
          <p:cNvPr id="2056" name="Picture 8" descr="C:\Documents and Settings\Калинка\Application Data\Microsoft\Media Catalog\23c4f5e74a5b83c67255dae4843c69a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4800"/>
            <a:ext cx="1371600" cy="1295400"/>
          </a:xfrm>
          <a:prstGeom prst="rect">
            <a:avLst/>
          </a:prstGeom>
          <a:noFill/>
        </p:spPr>
      </p:pic>
      <p:pic>
        <p:nvPicPr>
          <p:cNvPr id="2058" name="Picture 10" descr="C:\Documents and Settings\Калинка\Application Data\Microsoft\Media Catalog\991ec3a6e2d3e9c85d3307b9d470974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04800"/>
            <a:ext cx="1143000" cy="1295400"/>
          </a:xfrm>
          <a:prstGeom prst="rect">
            <a:avLst/>
          </a:prstGeom>
          <a:noFill/>
        </p:spPr>
      </p:pic>
      <p:pic>
        <p:nvPicPr>
          <p:cNvPr id="2059" name="Picture 11" descr="C:\Documents and Settings\Калинка\Application Data\Microsoft\Media Catalog\f64f61a654f6e5f8cfa0761b494e905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04800"/>
            <a:ext cx="1177925" cy="1295400"/>
          </a:xfrm>
          <a:prstGeom prst="rect">
            <a:avLst/>
          </a:prstGeom>
          <a:noFill/>
        </p:spPr>
      </p:pic>
      <p:pic>
        <p:nvPicPr>
          <p:cNvPr id="2063" name="Picture 15" descr="C:\Documents and Settings\Калинка\Application Data\Microsoft\Media Catalog\f64ff250447cacf6a63ea74a81b0b2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304800"/>
            <a:ext cx="1189038" cy="1295400"/>
          </a:xfrm>
          <a:prstGeom prst="rect">
            <a:avLst/>
          </a:prstGeom>
          <a:noFill/>
        </p:spPr>
      </p:pic>
      <p:pic>
        <p:nvPicPr>
          <p:cNvPr id="2064" name="Picture 16" descr="C:\Documents and Settings\Калинка\Application Data\Microsoft\Media Catalog\23c4f5e74a5b83c67255dae4843c69a3.gif"/>
          <p:cNvPicPr>
            <a:picLocks noChangeAspect="1" noChangeArrowheads="1" noCrop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10400" y="304800"/>
            <a:ext cx="1371600" cy="1295400"/>
          </a:xfrm>
          <a:noFill/>
          <a:ln/>
        </p:spPr>
      </p:pic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381000" y="1524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9" name="WordArt 21" descr="D:\Мой файлы\Фон\Веселый\smile00004.gif"/>
          <p:cNvSpPr>
            <a:spLocks noChangeArrowheads="1" noChangeShapeType="1" noTextEdit="1"/>
          </p:cNvSpPr>
          <p:nvPr/>
        </p:nvSpPr>
        <p:spPr bwMode="auto">
          <a:xfrm>
            <a:off x="1752600" y="5486400"/>
            <a:ext cx="54102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875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вежливости</a:t>
            </a:r>
          </a:p>
        </p:txBody>
      </p:sp>
      <p:pic>
        <p:nvPicPr>
          <p:cNvPr id="2070" name="Picture 22" descr="C:\Documents and Settings\Калинка\Application Data\Microsoft\Media Catalog\mult19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2286000"/>
            <a:ext cx="3262313" cy="264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lue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45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9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Страна вежливости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5786" y="1214422"/>
            <a:ext cx="7886728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Столица-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Город Волшебных слов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dis1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000372"/>
            <a:ext cx="2695945" cy="3433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media" sz="half" idx="1"/>
          </p:nvPr>
        </p:nvSpPr>
        <p:spPr>
          <a:xfrm>
            <a:off x="990600" y="1981200"/>
            <a:ext cx="3810000" cy="4114800"/>
          </a:xfrm>
        </p:spPr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743200" y="4419600"/>
            <a:ext cx="2819400" cy="939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Город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676400" y="4953000"/>
            <a:ext cx="5715000" cy="1436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Волшебных 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900igr.net/datai/literatura/Oseeva/0009-015-V.Oseeva-Volshebnoe-sl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9221" name="Picture 5" descr="C:\Documents and Settings\Калинка\Application Data\Microsoft\Media Catalog\066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4400"/>
            <a:ext cx="2057400" cy="1984375"/>
          </a:xfrm>
          <a:prstGeom prst="rect">
            <a:avLst/>
          </a:prstGeom>
          <a:noFill/>
        </p:spPr>
      </p:pic>
      <p:pic>
        <p:nvPicPr>
          <p:cNvPr id="9224" name="Picture 8" descr="C:\Documents and Settings\Калинка\Application Data\Microsoft\Media Catalog\067a.gif"/>
          <p:cNvPicPr>
            <a:picLocks noChangeAspect="1" noChangeArrowheads="1" noCrop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638800" y="990600"/>
            <a:ext cx="2133600" cy="1981200"/>
          </a:xfrm>
          <a:noFill/>
          <a:ln/>
        </p:spPr>
      </p:pic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2819400" y="4495800"/>
            <a:ext cx="3505200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912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улица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добрых 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Documents and Settings\Калинка\Application Data\Microsoft\Media Catalog\3bi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295400"/>
            <a:ext cx="6553200" cy="5094288"/>
          </a:xfr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600200"/>
          </a:xfrm>
        </p:spPr>
        <p:txBody>
          <a:bodyPr/>
          <a:lstStyle/>
          <a:p>
            <a:r>
              <a:rPr lang="ru-RU" sz="3200"/>
              <a:t>                     </a:t>
            </a:r>
            <a:br>
              <a:rPr lang="ru-RU" sz="3200"/>
            </a:br>
            <a:r>
              <a:rPr lang="ru-RU" sz="3200"/>
              <a:t>               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47800" y="0"/>
            <a:ext cx="678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/>
              <a:t>                ТУПИК</a:t>
            </a:r>
          </a:p>
          <a:p>
            <a:r>
              <a:rPr lang="ru-RU" sz="4000"/>
              <a:t>    ВРЕДНЫХ СОВЕТОВ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76800" y="3124200"/>
            <a:ext cx="1582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  ТУПИК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C:\Documents and Settings\Калинка\Application Data\Microsoft\Media Catalog\6298ac9c1154df09ff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79248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019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Парк Сказок и Пословиц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75</Words>
  <Application>Microsoft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                                  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Калинка</dc:creator>
  <cp:lastModifiedBy>User</cp:lastModifiedBy>
  <cp:revision>9</cp:revision>
  <dcterms:created xsi:type="dcterms:W3CDTF">2007-11-06T17:14:04Z</dcterms:created>
  <dcterms:modified xsi:type="dcterms:W3CDTF">2013-09-29T09:26:57Z</dcterms:modified>
</cp:coreProperties>
</file>