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F12-ED46-4E1C-BF8B-211084ECAA8D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D1A4-E0AE-4E64-B449-6E2A3AA7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F12-ED46-4E1C-BF8B-211084ECAA8D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D1A4-E0AE-4E64-B449-6E2A3AA7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F12-ED46-4E1C-BF8B-211084ECAA8D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D1A4-E0AE-4E64-B449-6E2A3AA7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F12-ED46-4E1C-BF8B-211084ECAA8D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D1A4-E0AE-4E64-B449-6E2A3AA7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F12-ED46-4E1C-BF8B-211084ECAA8D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D1A4-E0AE-4E64-B449-6E2A3AA7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F12-ED46-4E1C-BF8B-211084ECAA8D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D1A4-E0AE-4E64-B449-6E2A3AA7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F12-ED46-4E1C-BF8B-211084ECAA8D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D1A4-E0AE-4E64-B449-6E2A3AA7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F12-ED46-4E1C-BF8B-211084ECAA8D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D1A4-E0AE-4E64-B449-6E2A3AA7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F12-ED46-4E1C-BF8B-211084ECAA8D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D1A4-E0AE-4E64-B449-6E2A3AA7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F12-ED46-4E1C-BF8B-211084ECAA8D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D1A4-E0AE-4E64-B449-6E2A3AA7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F12-ED46-4E1C-BF8B-211084ECAA8D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D1A4-E0AE-4E64-B449-6E2A3AA7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BBF12-ED46-4E1C-BF8B-211084ECAA8D}" type="datetimeFigureOut">
              <a:rPr lang="ru-RU" smtClean="0"/>
              <a:pPr/>
              <a:t>26.09.2011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D1A4-E0AE-4E64-B449-6E2A3AA7D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мо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143248"/>
            <a:ext cx="1352550" cy="1600200"/>
          </a:xfrm>
          <a:prstGeom prst="rect">
            <a:avLst/>
          </a:prstGeom>
        </p:spPr>
      </p:pic>
      <p:pic>
        <p:nvPicPr>
          <p:cNvPr id="6" name="Рисунок 5" descr="0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929198"/>
            <a:ext cx="981075" cy="1600200"/>
          </a:xfrm>
          <a:prstGeom prst="rect">
            <a:avLst/>
          </a:prstGeom>
        </p:spPr>
      </p:pic>
      <p:pic>
        <p:nvPicPr>
          <p:cNvPr id="7" name="Рисунок 6" descr="00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4857760"/>
            <a:ext cx="933450" cy="1600200"/>
          </a:xfrm>
          <a:prstGeom prst="rect">
            <a:avLst/>
          </a:prstGeom>
        </p:spPr>
      </p:pic>
      <p:pic>
        <p:nvPicPr>
          <p:cNvPr id="8" name="Рисунок 7" descr="00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5214950"/>
            <a:ext cx="97155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43966" y="6357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4" name="Рисунок 3" descr="0_2a12a_7939808f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4000"/>
            <a:ext cx="5029200" cy="635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vodu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91135"/>
            <a:ext cx="4857783" cy="667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715404" y="6357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5069c_c251d7ef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89" y="432236"/>
            <a:ext cx="4717765" cy="599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15404" y="6357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_sights_abr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1000109"/>
            <a:ext cx="8318556" cy="467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43966" y="6357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2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82566"/>
            <a:ext cx="5429288" cy="609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86842" y="6357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ok_belle_at_labet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689126"/>
            <a:ext cx="3071802" cy="4168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320x2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7166"/>
            <a:ext cx="4643470" cy="2640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book_belle_at_labet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2881310"/>
            <a:ext cx="2524130" cy="3365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over_beautybeast_fren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429000"/>
            <a:ext cx="2389633" cy="3097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book_belle_at_labete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642918"/>
            <a:ext cx="2815353" cy="15001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57252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01090" y="62150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4" name="Рисунок 3" descr="book_aksakov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290"/>
            <a:ext cx="6918770" cy="6122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3966" y="6357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17</a:t>
            </a:r>
            <a:endParaRPr lang="ru-RU"/>
          </a:p>
        </p:txBody>
      </p:sp>
      <p:pic>
        <p:nvPicPr>
          <p:cNvPr id="3" name="Рисунок 2" descr="6087781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34294"/>
            <a:ext cx="7429552" cy="622998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21010366">
            <a:off x="612978" y="904309"/>
            <a:ext cx="3200400" cy="15986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ЛЮБОВЬ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1164714">
            <a:off x="4714876" y="857232"/>
            <a:ext cx="3200400" cy="15986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ДОБРОТА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857356" y="4572008"/>
            <a:ext cx="4857784" cy="15986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СОСТРАДАНИЕ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5" name="Рисунок 4" descr="6087781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357298"/>
            <a:ext cx="3244882" cy="2720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3966" y="6429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8" name="Рисунок 7" descr="cacb0d5640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000372"/>
            <a:ext cx="2643206" cy="1719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ormal_ill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928802"/>
            <a:ext cx="2081050" cy="2777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85728"/>
            <a:ext cx="257474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71678"/>
            <a:ext cx="339984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ВОЛШЕБНЫЕ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928794" y="1357298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072066" y="2143116"/>
            <a:ext cx="361284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 ЖИВОТНЫХ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857752" y="1357298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57488" y="3643314"/>
            <a:ext cx="263899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БЫТОВЫЕ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3357554" y="2357430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007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1509598" cy="1571636"/>
          </a:xfrm>
          <a:prstGeom prst="rect">
            <a:avLst/>
          </a:prstGeom>
        </p:spPr>
      </p:pic>
      <p:pic>
        <p:nvPicPr>
          <p:cNvPr id="13" name="Рисунок 12" descr="dis1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428604"/>
            <a:ext cx="1381128" cy="1657354"/>
          </a:xfrm>
          <a:prstGeom prst="rect">
            <a:avLst/>
          </a:prstGeom>
        </p:spPr>
      </p:pic>
      <p:pic>
        <p:nvPicPr>
          <p:cNvPr id="14" name="Рисунок 13" descr="007-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786058"/>
            <a:ext cx="1847850" cy="2400300"/>
          </a:xfrm>
          <a:prstGeom prst="rect">
            <a:avLst/>
          </a:prstGeom>
        </p:spPr>
      </p:pic>
      <p:pic>
        <p:nvPicPr>
          <p:cNvPr id="15" name="Рисунок 14" descr="007-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3143248"/>
            <a:ext cx="990600" cy="1638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86842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429264"/>
            <a:ext cx="3010311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НАРОДНЫЕ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9190" y="5429264"/>
            <a:ext cx="400802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ЛИТЕРАТУРНЫЕ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14-aksakov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5"/>
            <a:ext cx="4572032" cy="5775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Untitled-2EW9wv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71546"/>
            <a:ext cx="4262454" cy="4286280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8715404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14290"/>
            <a:ext cx="58005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СЕРГЕЙ АФАНАСЬЕВИЧ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АКСАКОВ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58280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4" name="Рисунок 3" descr="i_aksakov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28604"/>
            <a:ext cx="4429155" cy="590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aksakov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79301"/>
            <a:ext cx="4643470" cy="5991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01090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sakov_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36907"/>
            <a:ext cx="4214842" cy="6290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01090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px-KonstantinAksak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67206"/>
            <a:ext cx="4929222" cy="643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643966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px-Aksakov_Sergej_Timofeev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595483"/>
            <a:ext cx="5643602" cy="604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01090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1960345_1000820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14276"/>
            <a:ext cx="4429156" cy="6422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528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30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18</cp:revision>
  <dcterms:created xsi:type="dcterms:W3CDTF">2011-09-19T17:36:15Z</dcterms:created>
  <dcterms:modified xsi:type="dcterms:W3CDTF">2011-09-26T12:49:12Z</dcterms:modified>
</cp:coreProperties>
</file>