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71" r:id="rId7"/>
    <p:sldId id="263" r:id="rId8"/>
    <p:sldId id="264" r:id="rId9"/>
    <p:sldId id="265" r:id="rId10"/>
    <p:sldId id="266" r:id="rId11"/>
    <p:sldId id="267" r:id="rId12"/>
    <p:sldId id="268" r:id="rId13"/>
    <p:sldId id="272" r:id="rId14"/>
    <p:sldId id="269" r:id="rId15"/>
    <p:sldId id="270" r:id="rId16"/>
    <p:sldId id="273" r:id="rId17"/>
    <p:sldId id="274" r:id="rId18"/>
    <p:sldId id="275" r:id="rId19"/>
    <p:sldId id="276" r:id="rId20"/>
    <p:sldId id="262" r:id="rId21"/>
    <p:sldId id="27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2E0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5170C2-3525-4D8C-B9FB-F5125F8F3F8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16FADA83-0541-4214-BE35-76E5711A45B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ПОСЛЕДСТВИЯ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СУЩЕСТВОВАНИЯ КОРРУПЦИИ</a:t>
          </a:r>
        </a:p>
      </dgm:t>
    </dgm:pt>
    <dgm:pt modelId="{A0DE9044-600A-4F0D-80DA-5194D678B216}" type="parTrans" cxnId="{BE8A019B-E6DD-4ADA-B8F8-F53C08E52CF6}">
      <dgm:prSet/>
      <dgm:spPr/>
    </dgm:pt>
    <dgm:pt modelId="{67437BD9-64AB-41AA-9D22-FCD850E905EE}" type="sibTrans" cxnId="{BE8A019B-E6DD-4ADA-B8F8-F53C08E52CF6}">
      <dgm:prSet/>
      <dgm:spPr/>
    </dgm:pt>
    <dgm:pt modelId="{73CF516B-0AD5-45EA-94AF-27837B2BE4B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cs typeface="Arial" charset="0"/>
            </a:rPr>
            <a:t>СОЦИАЛЬНОЕ НЕРАВЕНСТВО</a:t>
          </a:r>
        </a:p>
      </dgm:t>
    </dgm:pt>
    <dgm:pt modelId="{550BA34B-DD3A-4ADB-A650-9A949AE45285}" type="parTrans" cxnId="{D481A9DF-A817-43AF-BA03-04C06080A649}">
      <dgm:prSet/>
      <dgm:spPr/>
    </dgm:pt>
    <dgm:pt modelId="{94BCD37C-8FAA-423C-B37F-24DF5A16E9B9}" type="sibTrans" cxnId="{D481A9DF-A817-43AF-BA03-04C06080A649}">
      <dgm:prSet/>
      <dgm:spPr/>
    </dgm:pt>
    <dgm:pt modelId="{45234AF8-E73B-48FB-9203-A5F20F70FAB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КАЗНОКРАДСТВО</a:t>
          </a:r>
        </a:p>
      </dgm:t>
    </dgm:pt>
    <dgm:pt modelId="{00376722-6AA5-4A78-9CBC-14292E662BE8}" type="parTrans" cxnId="{EF2BE3A4-ABAF-4940-A3B4-AAEE3DFA8252}">
      <dgm:prSet/>
      <dgm:spPr/>
    </dgm:pt>
    <dgm:pt modelId="{5A41C86F-B068-4954-9655-0B23CEFA1CFD}" type="sibTrans" cxnId="{EF2BE3A4-ABAF-4940-A3B4-AAEE3DFA8252}">
      <dgm:prSet/>
      <dgm:spPr/>
    </dgm:pt>
    <dgm:pt modelId="{5E7A5C2F-C324-4D34-A4C3-D01D18A8163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ПРИСВОЕНИЕ ЧУЖИХ ПРАВ</a:t>
          </a:r>
        </a:p>
      </dgm:t>
    </dgm:pt>
    <dgm:pt modelId="{D8ED6208-69B5-4945-B66D-46AA7C8E6254}" type="parTrans" cxnId="{CFBB9A5D-2192-442A-A2F7-9C81D803861B}">
      <dgm:prSet/>
      <dgm:spPr/>
    </dgm:pt>
    <dgm:pt modelId="{DC49C0F5-A2C8-4CDA-BA03-FC1DAD11D64A}" type="sibTrans" cxnId="{CFBB9A5D-2192-442A-A2F7-9C81D803861B}">
      <dgm:prSet/>
      <dgm:spPr/>
    </dgm:pt>
    <dgm:pt modelId="{0670D077-F727-40A7-83B6-C1C7B60A889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ОСЛАБЛЕНИЕ ГОСУДАРСТВА</a:t>
          </a:r>
        </a:p>
      </dgm:t>
    </dgm:pt>
    <dgm:pt modelId="{6CE90AF8-37C0-4550-B978-B28CB78B5603}" type="parTrans" cxnId="{FE1324BA-E889-4DF0-95A3-E4509CBD9F87}">
      <dgm:prSet/>
      <dgm:spPr/>
    </dgm:pt>
    <dgm:pt modelId="{8F7314C2-B357-46DE-87DE-57CEB2589647}" type="sibTrans" cxnId="{FE1324BA-E889-4DF0-95A3-E4509CBD9F87}">
      <dgm:prSet/>
      <dgm:spPr/>
    </dgm:pt>
    <dgm:pt modelId="{4C4824E4-866D-4ECC-8794-4D18258637BD}" type="pres">
      <dgm:prSet presAssocID="{2F5170C2-3525-4D8C-B9FB-F5125F8F3F8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9A1DE32-5B79-4ADC-B453-13858FF511B9}" type="pres">
      <dgm:prSet presAssocID="{16FADA83-0541-4214-BE35-76E5711A45B8}" presName="hierRoot1" presStyleCnt="0">
        <dgm:presLayoutVars>
          <dgm:hierBranch val="r"/>
        </dgm:presLayoutVars>
      </dgm:prSet>
      <dgm:spPr/>
    </dgm:pt>
    <dgm:pt modelId="{F297BDF9-ACF6-4ACA-8999-30ED78552C2C}" type="pres">
      <dgm:prSet presAssocID="{16FADA83-0541-4214-BE35-76E5711A45B8}" presName="rootComposite1" presStyleCnt="0"/>
      <dgm:spPr/>
    </dgm:pt>
    <dgm:pt modelId="{C84E0E73-354A-459D-85B1-5B01DC7CE6B3}" type="pres">
      <dgm:prSet presAssocID="{16FADA83-0541-4214-BE35-76E5711A45B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D0036CD-3635-4ABA-9DD9-2C9E41E4F663}" type="pres">
      <dgm:prSet presAssocID="{16FADA83-0541-4214-BE35-76E5711A45B8}" presName="rootConnector1" presStyleLbl="node1" presStyleIdx="0" presStyleCnt="0"/>
      <dgm:spPr/>
      <dgm:t>
        <a:bodyPr/>
        <a:lstStyle/>
        <a:p>
          <a:endParaRPr lang="ru-RU"/>
        </a:p>
      </dgm:t>
    </dgm:pt>
    <dgm:pt modelId="{F3B7341C-5DE5-4BFF-B585-E71AD92362EA}" type="pres">
      <dgm:prSet presAssocID="{16FADA83-0541-4214-BE35-76E5711A45B8}" presName="hierChild2" presStyleCnt="0"/>
      <dgm:spPr/>
    </dgm:pt>
    <dgm:pt modelId="{D4FDBE48-6C98-483A-80AB-95CA4B77CFFD}" type="pres">
      <dgm:prSet presAssocID="{550BA34B-DD3A-4ADB-A650-9A949AE45285}" presName="Name50" presStyleLbl="parChTrans1D2" presStyleIdx="0" presStyleCnt="3"/>
      <dgm:spPr/>
    </dgm:pt>
    <dgm:pt modelId="{C2745677-69D7-4357-A894-5DD9AF1BB11D}" type="pres">
      <dgm:prSet presAssocID="{73CF516B-0AD5-45EA-94AF-27837B2BE4B8}" presName="hierRoot2" presStyleCnt="0">
        <dgm:presLayoutVars>
          <dgm:hierBranch/>
        </dgm:presLayoutVars>
      </dgm:prSet>
      <dgm:spPr/>
    </dgm:pt>
    <dgm:pt modelId="{76E67433-75B7-458B-93E0-6B1F073EB17C}" type="pres">
      <dgm:prSet presAssocID="{73CF516B-0AD5-45EA-94AF-27837B2BE4B8}" presName="rootComposite" presStyleCnt="0"/>
      <dgm:spPr/>
    </dgm:pt>
    <dgm:pt modelId="{FF516E17-A39C-4AF2-B616-4B0FA6478D18}" type="pres">
      <dgm:prSet presAssocID="{73CF516B-0AD5-45EA-94AF-27837B2BE4B8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FFD6C57-2ECA-4D54-8157-8CA4C6D62183}" type="pres">
      <dgm:prSet presAssocID="{73CF516B-0AD5-45EA-94AF-27837B2BE4B8}" presName="rootConnector" presStyleLbl="node2" presStyleIdx="0" presStyleCnt="3"/>
      <dgm:spPr/>
      <dgm:t>
        <a:bodyPr/>
        <a:lstStyle/>
        <a:p>
          <a:endParaRPr lang="ru-RU"/>
        </a:p>
      </dgm:t>
    </dgm:pt>
    <dgm:pt modelId="{E3DE6E1D-62E4-4AE4-BAC1-38A70EDEDD1A}" type="pres">
      <dgm:prSet presAssocID="{73CF516B-0AD5-45EA-94AF-27837B2BE4B8}" presName="hierChild4" presStyleCnt="0"/>
      <dgm:spPr/>
    </dgm:pt>
    <dgm:pt modelId="{5B6F139F-3EDE-4FC7-AEB3-45572B01480A}" type="pres">
      <dgm:prSet presAssocID="{73CF516B-0AD5-45EA-94AF-27837B2BE4B8}" presName="hierChild5" presStyleCnt="0"/>
      <dgm:spPr/>
    </dgm:pt>
    <dgm:pt modelId="{B5EBF6D7-0C26-4AE0-A076-8BE953A70469}" type="pres">
      <dgm:prSet presAssocID="{00376722-6AA5-4A78-9CBC-14292E662BE8}" presName="Name50" presStyleLbl="parChTrans1D2" presStyleIdx="1" presStyleCnt="3"/>
      <dgm:spPr/>
    </dgm:pt>
    <dgm:pt modelId="{CDB22BC1-7E3F-4DCD-BA75-C84BF71816EE}" type="pres">
      <dgm:prSet presAssocID="{45234AF8-E73B-48FB-9203-A5F20F70FABB}" presName="hierRoot2" presStyleCnt="0">
        <dgm:presLayoutVars>
          <dgm:hierBranch/>
        </dgm:presLayoutVars>
      </dgm:prSet>
      <dgm:spPr/>
    </dgm:pt>
    <dgm:pt modelId="{D9AFC72E-4FC3-4AD1-92E5-3AD481013006}" type="pres">
      <dgm:prSet presAssocID="{45234AF8-E73B-48FB-9203-A5F20F70FABB}" presName="rootComposite" presStyleCnt="0"/>
      <dgm:spPr/>
    </dgm:pt>
    <dgm:pt modelId="{10DA17E1-BF50-42C1-B620-3B2ADE9DC6CB}" type="pres">
      <dgm:prSet presAssocID="{45234AF8-E73B-48FB-9203-A5F20F70FABB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D5FE011-7A5B-4AC1-A0A6-9B132D91A9A7}" type="pres">
      <dgm:prSet presAssocID="{45234AF8-E73B-48FB-9203-A5F20F70FABB}" presName="rootConnector" presStyleLbl="node2" presStyleIdx="1" presStyleCnt="3"/>
      <dgm:spPr/>
      <dgm:t>
        <a:bodyPr/>
        <a:lstStyle/>
        <a:p>
          <a:endParaRPr lang="ru-RU"/>
        </a:p>
      </dgm:t>
    </dgm:pt>
    <dgm:pt modelId="{5C63B6C6-2D82-4B8E-B8E6-63402BFF33E6}" type="pres">
      <dgm:prSet presAssocID="{45234AF8-E73B-48FB-9203-A5F20F70FABB}" presName="hierChild4" presStyleCnt="0"/>
      <dgm:spPr/>
    </dgm:pt>
    <dgm:pt modelId="{AB2C3060-BB7E-41BF-BF32-70EF79A0B7C8}" type="pres">
      <dgm:prSet presAssocID="{D8ED6208-69B5-4945-B66D-46AA7C8E6254}" presName="Name35" presStyleLbl="parChTrans1D3" presStyleIdx="0" presStyleCnt="1"/>
      <dgm:spPr/>
    </dgm:pt>
    <dgm:pt modelId="{23DBBC92-DAB2-4B51-9384-A3E9D2D21A15}" type="pres">
      <dgm:prSet presAssocID="{5E7A5C2F-C324-4D34-A4C3-D01D18A8163C}" presName="hierRoot2" presStyleCnt="0">
        <dgm:presLayoutVars>
          <dgm:hierBranch val="r"/>
        </dgm:presLayoutVars>
      </dgm:prSet>
      <dgm:spPr/>
    </dgm:pt>
    <dgm:pt modelId="{EBA59076-4020-4DBE-8082-4150AE521EDC}" type="pres">
      <dgm:prSet presAssocID="{5E7A5C2F-C324-4D34-A4C3-D01D18A8163C}" presName="rootComposite" presStyleCnt="0"/>
      <dgm:spPr/>
    </dgm:pt>
    <dgm:pt modelId="{CFD3F481-244D-4D00-88A4-0E28AB838A36}" type="pres">
      <dgm:prSet presAssocID="{5E7A5C2F-C324-4D34-A4C3-D01D18A8163C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BB1D29C-87D6-4134-A4FA-EC37D043A988}" type="pres">
      <dgm:prSet presAssocID="{5E7A5C2F-C324-4D34-A4C3-D01D18A8163C}" presName="rootConnector" presStyleLbl="node3" presStyleIdx="0" presStyleCnt="1"/>
      <dgm:spPr/>
      <dgm:t>
        <a:bodyPr/>
        <a:lstStyle/>
        <a:p>
          <a:endParaRPr lang="ru-RU"/>
        </a:p>
      </dgm:t>
    </dgm:pt>
    <dgm:pt modelId="{0F422A00-95C3-438F-A7C8-122E759E39AC}" type="pres">
      <dgm:prSet presAssocID="{5E7A5C2F-C324-4D34-A4C3-D01D18A8163C}" presName="hierChild4" presStyleCnt="0"/>
      <dgm:spPr/>
    </dgm:pt>
    <dgm:pt modelId="{FEB43D2F-F8D4-479C-9BAD-B6CB0087ACE4}" type="pres">
      <dgm:prSet presAssocID="{5E7A5C2F-C324-4D34-A4C3-D01D18A8163C}" presName="hierChild5" presStyleCnt="0"/>
      <dgm:spPr/>
    </dgm:pt>
    <dgm:pt modelId="{FA72D939-788F-4B48-8697-77117C2CEA39}" type="pres">
      <dgm:prSet presAssocID="{45234AF8-E73B-48FB-9203-A5F20F70FABB}" presName="hierChild5" presStyleCnt="0"/>
      <dgm:spPr/>
    </dgm:pt>
    <dgm:pt modelId="{1E5BD090-0104-4A32-AF7A-0924849387DA}" type="pres">
      <dgm:prSet presAssocID="{6CE90AF8-37C0-4550-B978-B28CB78B5603}" presName="Name50" presStyleLbl="parChTrans1D2" presStyleIdx="2" presStyleCnt="3"/>
      <dgm:spPr/>
    </dgm:pt>
    <dgm:pt modelId="{670E58B7-22E6-4B7C-ADF5-0B18B424025E}" type="pres">
      <dgm:prSet presAssocID="{0670D077-F727-40A7-83B6-C1C7B60A8893}" presName="hierRoot2" presStyleCnt="0">
        <dgm:presLayoutVars>
          <dgm:hierBranch/>
        </dgm:presLayoutVars>
      </dgm:prSet>
      <dgm:spPr/>
    </dgm:pt>
    <dgm:pt modelId="{192AEB84-8695-4D66-9A63-B0F97DC835B2}" type="pres">
      <dgm:prSet presAssocID="{0670D077-F727-40A7-83B6-C1C7B60A8893}" presName="rootComposite" presStyleCnt="0"/>
      <dgm:spPr/>
    </dgm:pt>
    <dgm:pt modelId="{CE06D7A7-47F2-4E3F-8875-DA5279CF989F}" type="pres">
      <dgm:prSet presAssocID="{0670D077-F727-40A7-83B6-C1C7B60A8893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DA82A83-8434-49F6-AE9A-4C382135DB55}" type="pres">
      <dgm:prSet presAssocID="{0670D077-F727-40A7-83B6-C1C7B60A8893}" presName="rootConnector" presStyleLbl="node2" presStyleIdx="2" presStyleCnt="3"/>
      <dgm:spPr/>
      <dgm:t>
        <a:bodyPr/>
        <a:lstStyle/>
        <a:p>
          <a:endParaRPr lang="ru-RU"/>
        </a:p>
      </dgm:t>
    </dgm:pt>
    <dgm:pt modelId="{38D432CA-B250-4854-8F4E-CC54FAF63A5C}" type="pres">
      <dgm:prSet presAssocID="{0670D077-F727-40A7-83B6-C1C7B60A8893}" presName="hierChild4" presStyleCnt="0"/>
      <dgm:spPr/>
    </dgm:pt>
    <dgm:pt modelId="{6E6D8767-E9BC-49F3-AA61-684BD04639DE}" type="pres">
      <dgm:prSet presAssocID="{0670D077-F727-40A7-83B6-C1C7B60A8893}" presName="hierChild5" presStyleCnt="0"/>
      <dgm:spPr/>
    </dgm:pt>
    <dgm:pt modelId="{84AEF795-F92F-403D-BBF3-9A97B60E02BB}" type="pres">
      <dgm:prSet presAssocID="{16FADA83-0541-4214-BE35-76E5711A45B8}" presName="hierChild3" presStyleCnt="0"/>
      <dgm:spPr/>
    </dgm:pt>
  </dgm:ptLst>
  <dgm:cxnLst>
    <dgm:cxn modelId="{EDD12B36-4E13-447C-8E08-69D07CEDF359}" type="presOf" srcId="{5E7A5C2F-C324-4D34-A4C3-D01D18A8163C}" destId="{CFD3F481-244D-4D00-88A4-0E28AB838A36}" srcOrd="0" destOrd="0" presId="urn:microsoft.com/office/officeart/2005/8/layout/orgChart1"/>
    <dgm:cxn modelId="{EF2BE3A4-ABAF-4940-A3B4-AAEE3DFA8252}" srcId="{16FADA83-0541-4214-BE35-76E5711A45B8}" destId="{45234AF8-E73B-48FB-9203-A5F20F70FABB}" srcOrd="1" destOrd="0" parTransId="{00376722-6AA5-4A78-9CBC-14292E662BE8}" sibTransId="{5A41C86F-B068-4954-9655-0B23CEFA1CFD}"/>
    <dgm:cxn modelId="{B9A2B13B-3EB0-4971-9E05-0E148A18758E}" type="presOf" srcId="{45234AF8-E73B-48FB-9203-A5F20F70FABB}" destId="{10DA17E1-BF50-42C1-B620-3B2ADE9DC6CB}" srcOrd="0" destOrd="0" presId="urn:microsoft.com/office/officeart/2005/8/layout/orgChart1"/>
    <dgm:cxn modelId="{C850C4D8-C922-4274-A463-EE8947F2D7FF}" type="presOf" srcId="{73CF516B-0AD5-45EA-94AF-27837B2BE4B8}" destId="{FF516E17-A39C-4AF2-B616-4B0FA6478D18}" srcOrd="0" destOrd="0" presId="urn:microsoft.com/office/officeart/2005/8/layout/orgChart1"/>
    <dgm:cxn modelId="{BE8A019B-E6DD-4ADA-B8F8-F53C08E52CF6}" srcId="{2F5170C2-3525-4D8C-B9FB-F5125F8F3F8D}" destId="{16FADA83-0541-4214-BE35-76E5711A45B8}" srcOrd="0" destOrd="0" parTransId="{A0DE9044-600A-4F0D-80DA-5194D678B216}" sibTransId="{67437BD9-64AB-41AA-9D22-FCD850E905EE}"/>
    <dgm:cxn modelId="{37070E58-F2E2-4001-9A62-D5C30E483D68}" type="presOf" srcId="{2F5170C2-3525-4D8C-B9FB-F5125F8F3F8D}" destId="{4C4824E4-866D-4ECC-8794-4D18258637BD}" srcOrd="0" destOrd="0" presId="urn:microsoft.com/office/officeart/2005/8/layout/orgChart1"/>
    <dgm:cxn modelId="{CFBB9A5D-2192-442A-A2F7-9C81D803861B}" srcId="{45234AF8-E73B-48FB-9203-A5F20F70FABB}" destId="{5E7A5C2F-C324-4D34-A4C3-D01D18A8163C}" srcOrd="0" destOrd="0" parTransId="{D8ED6208-69B5-4945-B66D-46AA7C8E6254}" sibTransId="{DC49C0F5-A2C8-4CDA-BA03-FC1DAD11D64A}"/>
    <dgm:cxn modelId="{D481A9DF-A817-43AF-BA03-04C06080A649}" srcId="{16FADA83-0541-4214-BE35-76E5711A45B8}" destId="{73CF516B-0AD5-45EA-94AF-27837B2BE4B8}" srcOrd="0" destOrd="0" parTransId="{550BA34B-DD3A-4ADB-A650-9A949AE45285}" sibTransId="{94BCD37C-8FAA-423C-B37F-24DF5A16E9B9}"/>
    <dgm:cxn modelId="{669D2E70-0571-4DC6-9610-70E257A7B95B}" type="presOf" srcId="{16FADA83-0541-4214-BE35-76E5711A45B8}" destId="{4D0036CD-3635-4ABA-9DD9-2C9E41E4F663}" srcOrd="1" destOrd="0" presId="urn:microsoft.com/office/officeart/2005/8/layout/orgChart1"/>
    <dgm:cxn modelId="{020D2298-4EA3-4884-A794-380D05D395FA}" type="presOf" srcId="{00376722-6AA5-4A78-9CBC-14292E662BE8}" destId="{B5EBF6D7-0C26-4AE0-A076-8BE953A70469}" srcOrd="0" destOrd="0" presId="urn:microsoft.com/office/officeart/2005/8/layout/orgChart1"/>
    <dgm:cxn modelId="{B1B81EE1-83FC-4A87-A701-15C2A124EC4B}" type="presOf" srcId="{5E7A5C2F-C324-4D34-A4C3-D01D18A8163C}" destId="{4BB1D29C-87D6-4134-A4FA-EC37D043A988}" srcOrd="1" destOrd="0" presId="urn:microsoft.com/office/officeart/2005/8/layout/orgChart1"/>
    <dgm:cxn modelId="{3B2C3210-80D7-4F37-B1BD-4583A4576754}" type="presOf" srcId="{550BA34B-DD3A-4ADB-A650-9A949AE45285}" destId="{D4FDBE48-6C98-483A-80AB-95CA4B77CFFD}" srcOrd="0" destOrd="0" presId="urn:microsoft.com/office/officeart/2005/8/layout/orgChart1"/>
    <dgm:cxn modelId="{E9B27EAB-0B8F-4A22-9ADE-AE9A9DB08462}" type="presOf" srcId="{0670D077-F727-40A7-83B6-C1C7B60A8893}" destId="{ADA82A83-8434-49F6-AE9A-4C382135DB55}" srcOrd="1" destOrd="0" presId="urn:microsoft.com/office/officeart/2005/8/layout/orgChart1"/>
    <dgm:cxn modelId="{21ED5909-8969-4798-AE82-DB29951197E8}" type="presOf" srcId="{16FADA83-0541-4214-BE35-76E5711A45B8}" destId="{C84E0E73-354A-459D-85B1-5B01DC7CE6B3}" srcOrd="0" destOrd="0" presId="urn:microsoft.com/office/officeart/2005/8/layout/orgChart1"/>
    <dgm:cxn modelId="{C743295D-5AA6-4134-9877-B21B7AD2CA43}" type="presOf" srcId="{0670D077-F727-40A7-83B6-C1C7B60A8893}" destId="{CE06D7A7-47F2-4E3F-8875-DA5279CF989F}" srcOrd="0" destOrd="0" presId="urn:microsoft.com/office/officeart/2005/8/layout/orgChart1"/>
    <dgm:cxn modelId="{239B2263-7058-4868-ADC6-A50BBB4DD297}" type="presOf" srcId="{73CF516B-0AD5-45EA-94AF-27837B2BE4B8}" destId="{0FFD6C57-2ECA-4D54-8157-8CA4C6D62183}" srcOrd="1" destOrd="0" presId="urn:microsoft.com/office/officeart/2005/8/layout/orgChart1"/>
    <dgm:cxn modelId="{FE1324BA-E889-4DF0-95A3-E4509CBD9F87}" srcId="{16FADA83-0541-4214-BE35-76E5711A45B8}" destId="{0670D077-F727-40A7-83B6-C1C7B60A8893}" srcOrd="2" destOrd="0" parTransId="{6CE90AF8-37C0-4550-B978-B28CB78B5603}" sibTransId="{8F7314C2-B357-46DE-87DE-57CEB2589647}"/>
    <dgm:cxn modelId="{C0551086-4796-4501-9756-7CB3CE0B6882}" type="presOf" srcId="{6CE90AF8-37C0-4550-B978-B28CB78B5603}" destId="{1E5BD090-0104-4A32-AF7A-0924849387DA}" srcOrd="0" destOrd="0" presId="urn:microsoft.com/office/officeart/2005/8/layout/orgChart1"/>
    <dgm:cxn modelId="{E89BD1D1-FCFD-4763-AC1F-021D14452B42}" type="presOf" srcId="{45234AF8-E73B-48FB-9203-A5F20F70FABB}" destId="{0D5FE011-7A5B-4AC1-A0A6-9B132D91A9A7}" srcOrd="1" destOrd="0" presId="urn:microsoft.com/office/officeart/2005/8/layout/orgChart1"/>
    <dgm:cxn modelId="{8BAA1E6A-7CA1-4A2E-872E-D4D219EEFD6E}" type="presOf" srcId="{D8ED6208-69B5-4945-B66D-46AA7C8E6254}" destId="{AB2C3060-BB7E-41BF-BF32-70EF79A0B7C8}" srcOrd="0" destOrd="0" presId="urn:microsoft.com/office/officeart/2005/8/layout/orgChart1"/>
    <dgm:cxn modelId="{94BA3CF4-0DC1-4C94-B8B2-7381D0169156}" type="presParOf" srcId="{4C4824E4-866D-4ECC-8794-4D18258637BD}" destId="{79A1DE32-5B79-4ADC-B453-13858FF511B9}" srcOrd="0" destOrd="0" presId="urn:microsoft.com/office/officeart/2005/8/layout/orgChart1"/>
    <dgm:cxn modelId="{C0449820-A153-4DF3-8000-75E6C0649945}" type="presParOf" srcId="{79A1DE32-5B79-4ADC-B453-13858FF511B9}" destId="{F297BDF9-ACF6-4ACA-8999-30ED78552C2C}" srcOrd="0" destOrd="0" presId="urn:microsoft.com/office/officeart/2005/8/layout/orgChart1"/>
    <dgm:cxn modelId="{15A2A304-4941-4A13-96C4-97B69E01C1A3}" type="presParOf" srcId="{F297BDF9-ACF6-4ACA-8999-30ED78552C2C}" destId="{C84E0E73-354A-459D-85B1-5B01DC7CE6B3}" srcOrd="0" destOrd="0" presId="urn:microsoft.com/office/officeart/2005/8/layout/orgChart1"/>
    <dgm:cxn modelId="{E8623829-C1EA-4B1E-B280-E36982369711}" type="presParOf" srcId="{F297BDF9-ACF6-4ACA-8999-30ED78552C2C}" destId="{4D0036CD-3635-4ABA-9DD9-2C9E41E4F663}" srcOrd="1" destOrd="0" presId="urn:microsoft.com/office/officeart/2005/8/layout/orgChart1"/>
    <dgm:cxn modelId="{E30159BE-780D-41BD-8B1C-9A94424D70EE}" type="presParOf" srcId="{79A1DE32-5B79-4ADC-B453-13858FF511B9}" destId="{F3B7341C-5DE5-4BFF-B585-E71AD92362EA}" srcOrd="1" destOrd="0" presId="urn:microsoft.com/office/officeart/2005/8/layout/orgChart1"/>
    <dgm:cxn modelId="{3E38B973-1EB7-4900-8C7F-52EE3159B77C}" type="presParOf" srcId="{F3B7341C-5DE5-4BFF-B585-E71AD92362EA}" destId="{D4FDBE48-6C98-483A-80AB-95CA4B77CFFD}" srcOrd="0" destOrd="0" presId="urn:microsoft.com/office/officeart/2005/8/layout/orgChart1"/>
    <dgm:cxn modelId="{1A51DA40-F60C-41FC-96FD-6B80115DD223}" type="presParOf" srcId="{F3B7341C-5DE5-4BFF-B585-E71AD92362EA}" destId="{C2745677-69D7-4357-A894-5DD9AF1BB11D}" srcOrd="1" destOrd="0" presId="urn:microsoft.com/office/officeart/2005/8/layout/orgChart1"/>
    <dgm:cxn modelId="{A14F402F-BF63-4C7D-874D-6828F9965C93}" type="presParOf" srcId="{C2745677-69D7-4357-A894-5DD9AF1BB11D}" destId="{76E67433-75B7-458B-93E0-6B1F073EB17C}" srcOrd="0" destOrd="0" presId="urn:microsoft.com/office/officeart/2005/8/layout/orgChart1"/>
    <dgm:cxn modelId="{BA9B8F76-4913-4977-AB86-70C663464837}" type="presParOf" srcId="{76E67433-75B7-458B-93E0-6B1F073EB17C}" destId="{FF516E17-A39C-4AF2-B616-4B0FA6478D18}" srcOrd="0" destOrd="0" presId="urn:microsoft.com/office/officeart/2005/8/layout/orgChart1"/>
    <dgm:cxn modelId="{BC950C5A-1B20-47CB-A2FB-DB89D57BF700}" type="presParOf" srcId="{76E67433-75B7-458B-93E0-6B1F073EB17C}" destId="{0FFD6C57-2ECA-4D54-8157-8CA4C6D62183}" srcOrd="1" destOrd="0" presId="urn:microsoft.com/office/officeart/2005/8/layout/orgChart1"/>
    <dgm:cxn modelId="{C656279A-401C-4BED-9BFE-63B614F1F44E}" type="presParOf" srcId="{C2745677-69D7-4357-A894-5DD9AF1BB11D}" destId="{E3DE6E1D-62E4-4AE4-BAC1-38A70EDEDD1A}" srcOrd="1" destOrd="0" presId="urn:microsoft.com/office/officeart/2005/8/layout/orgChart1"/>
    <dgm:cxn modelId="{D73031FB-832F-4282-9012-C8AFD38A8360}" type="presParOf" srcId="{C2745677-69D7-4357-A894-5DD9AF1BB11D}" destId="{5B6F139F-3EDE-4FC7-AEB3-45572B01480A}" srcOrd="2" destOrd="0" presId="urn:microsoft.com/office/officeart/2005/8/layout/orgChart1"/>
    <dgm:cxn modelId="{0C0FA4C7-0FFD-43AD-925D-3150C634E880}" type="presParOf" srcId="{F3B7341C-5DE5-4BFF-B585-E71AD92362EA}" destId="{B5EBF6D7-0C26-4AE0-A076-8BE953A70469}" srcOrd="2" destOrd="0" presId="urn:microsoft.com/office/officeart/2005/8/layout/orgChart1"/>
    <dgm:cxn modelId="{CDF47A21-47F0-4DEF-8439-BBE1615E33FC}" type="presParOf" srcId="{F3B7341C-5DE5-4BFF-B585-E71AD92362EA}" destId="{CDB22BC1-7E3F-4DCD-BA75-C84BF71816EE}" srcOrd="3" destOrd="0" presId="urn:microsoft.com/office/officeart/2005/8/layout/orgChart1"/>
    <dgm:cxn modelId="{422119B9-C923-419D-8F0D-E0AFAEB17773}" type="presParOf" srcId="{CDB22BC1-7E3F-4DCD-BA75-C84BF71816EE}" destId="{D9AFC72E-4FC3-4AD1-92E5-3AD481013006}" srcOrd="0" destOrd="0" presId="urn:microsoft.com/office/officeart/2005/8/layout/orgChart1"/>
    <dgm:cxn modelId="{D26F54F5-2A81-4603-9898-75C2AD62233E}" type="presParOf" srcId="{D9AFC72E-4FC3-4AD1-92E5-3AD481013006}" destId="{10DA17E1-BF50-42C1-B620-3B2ADE9DC6CB}" srcOrd="0" destOrd="0" presId="urn:microsoft.com/office/officeart/2005/8/layout/orgChart1"/>
    <dgm:cxn modelId="{6B34EC80-7464-40C9-8A13-7C6170B2481C}" type="presParOf" srcId="{D9AFC72E-4FC3-4AD1-92E5-3AD481013006}" destId="{0D5FE011-7A5B-4AC1-A0A6-9B132D91A9A7}" srcOrd="1" destOrd="0" presId="urn:microsoft.com/office/officeart/2005/8/layout/orgChart1"/>
    <dgm:cxn modelId="{5466DACA-0C0A-4B43-AFE7-E1D1794840A5}" type="presParOf" srcId="{CDB22BC1-7E3F-4DCD-BA75-C84BF71816EE}" destId="{5C63B6C6-2D82-4B8E-B8E6-63402BFF33E6}" srcOrd="1" destOrd="0" presId="urn:microsoft.com/office/officeart/2005/8/layout/orgChart1"/>
    <dgm:cxn modelId="{6F837618-0DCC-4E58-8804-7300F1949972}" type="presParOf" srcId="{5C63B6C6-2D82-4B8E-B8E6-63402BFF33E6}" destId="{AB2C3060-BB7E-41BF-BF32-70EF79A0B7C8}" srcOrd="0" destOrd="0" presId="urn:microsoft.com/office/officeart/2005/8/layout/orgChart1"/>
    <dgm:cxn modelId="{C85EFC14-8B6A-472E-9C1F-59BDF7E52974}" type="presParOf" srcId="{5C63B6C6-2D82-4B8E-B8E6-63402BFF33E6}" destId="{23DBBC92-DAB2-4B51-9384-A3E9D2D21A15}" srcOrd="1" destOrd="0" presId="urn:microsoft.com/office/officeart/2005/8/layout/orgChart1"/>
    <dgm:cxn modelId="{81516FE7-9924-4C5D-A7B4-71388021315A}" type="presParOf" srcId="{23DBBC92-DAB2-4B51-9384-A3E9D2D21A15}" destId="{EBA59076-4020-4DBE-8082-4150AE521EDC}" srcOrd="0" destOrd="0" presId="urn:microsoft.com/office/officeart/2005/8/layout/orgChart1"/>
    <dgm:cxn modelId="{471C266B-AAFC-46B4-991A-560B871B066A}" type="presParOf" srcId="{EBA59076-4020-4DBE-8082-4150AE521EDC}" destId="{CFD3F481-244D-4D00-88A4-0E28AB838A36}" srcOrd="0" destOrd="0" presId="urn:microsoft.com/office/officeart/2005/8/layout/orgChart1"/>
    <dgm:cxn modelId="{55B37167-46E6-4391-AF80-DDA151FD9E1E}" type="presParOf" srcId="{EBA59076-4020-4DBE-8082-4150AE521EDC}" destId="{4BB1D29C-87D6-4134-A4FA-EC37D043A988}" srcOrd="1" destOrd="0" presId="urn:microsoft.com/office/officeart/2005/8/layout/orgChart1"/>
    <dgm:cxn modelId="{6D4FA2D1-8258-4BDF-8EF3-8C2F9B04FB8E}" type="presParOf" srcId="{23DBBC92-DAB2-4B51-9384-A3E9D2D21A15}" destId="{0F422A00-95C3-438F-A7C8-122E759E39AC}" srcOrd="1" destOrd="0" presId="urn:microsoft.com/office/officeart/2005/8/layout/orgChart1"/>
    <dgm:cxn modelId="{929FD538-36FF-49AF-A34E-9919A9568DBE}" type="presParOf" srcId="{23DBBC92-DAB2-4B51-9384-A3E9D2D21A15}" destId="{FEB43D2F-F8D4-479C-9BAD-B6CB0087ACE4}" srcOrd="2" destOrd="0" presId="urn:microsoft.com/office/officeart/2005/8/layout/orgChart1"/>
    <dgm:cxn modelId="{AEE63EDF-0C1B-4425-A9DB-C6ED341A0821}" type="presParOf" srcId="{CDB22BC1-7E3F-4DCD-BA75-C84BF71816EE}" destId="{FA72D939-788F-4B48-8697-77117C2CEA39}" srcOrd="2" destOrd="0" presId="urn:microsoft.com/office/officeart/2005/8/layout/orgChart1"/>
    <dgm:cxn modelId="{844A0FFC-94EA-42C0-AC60-16E32F5F81A4}" type="presParOf" srcId="{F3B7341C-5DE5-4BFF-B585-E71AD92362EA}" destId="{1E5BD090-0104-4A32-AF7A-0924849387DA}" srcOrd="4" destOrd="0" presId="urn:microsoft.com/office/officeart/2005/8/layout/orgChart1"/>
    <dgm:cxn modelId="{8D8736CA-B3B7-4778-B4C4-0DCE765129B0}" type="presParOf" srcId="{F3B7341C-5DE5-4BFF-B585-E71AD92362EA}" destId="{670E58B7-22E6-4B7C-ADF5-0B18B424025E}" srcOrd="5" destOrd="0" presId="urn:microsoft.com/office/officeart/2005/8/layout/orgChart1"/>
    <dgm:cxn modelId="{F0B93F13-D143-46F9-B812-DCE9F5309DB3}" type="presParOf" srcId="{670E58B7-22E6-4B7C-ADF5-0B18B424025E}" destId="{192AEB84-8695-4D66-9A63-B0F97DC835B2}" srcOrd="0" destOrd="0" presId="urn:microsoft.com/office/officeart/2005/8/layout/orgChart1"/>
    <dgm:cxn modelId="{AD9FAD26-2CAF-46A6-90F7-F6F724A3D7B7}" type="presParOf" srcId="{192AEB84-8695-4D66-9A63-B0F97DC835B2}" destId="{CE06D7A7-47F2-4E3F-8875-DA5279CF989F}" srcOrd="0" destOrd="0" presId="urn:microsoft.com/office/officeart/2005/8/layout/orgChart1"/>
    <dgm:cxn modelId="{63077E4B-7D1F-4B36-B8C9-BBEB6CB4E521}" type="presParOf" srcId="{192AEB84-8695-4D66-9A63-B0F97DC835B2}" destId="{ADA82A83-8434-49F6-AE9A-4C382135DB55}" srcOrd="1" destOrd="0" presId="urn:microsoft.com/office/officeart/2005/8/layout/orgChart1"/>
    <dgm:cxn modelId="{DD60D4F1-BBE7-4266-A37F-0ED7CDF79BE5}" type="presParOf" srcId="{670E58B7-22E6-4B7C-ADF5-0B18B424025E}" destId="{38D432CA-B250-4854-8F4E-CC54FAF63A5C}" srcOrd="1" destOrd="0" presId="urn:microsoft.com/office/officeart/2005/8/layout/orgChart1"/>
    <dgm:cxn modelId="{5AAF5FA3-1B87-4B5A-8B7A-D7B68C9C592A}" type="presParOf" srcId="{670E58B7-22E6-4B7C-ADF5-0B18B424025E}" destId="{6E6D8767-E9BC-49F3-AA61-684BD04639DE}" srcOrd="2" destOrd="0" presId="urn:microsoft.com/office/officeart/2005/8/layout/orgChart1"/>
    <dgm:cxn modelId="{9B974CA2-4337-41F8-93D7-BEBAEFEF6464}" type="presParOf" srcId="{79A1DE32-5B79-4ADC-B453-13858FF511B9}" destId="{84AEF795-F92F-403D-BBF3-9A97B60E02B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4F27-4AD1-46C9-9F0B-866B107FAFFC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4778-774D-43DC-887E-0F7D3E6416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4F27-4AD1-46C9-9F0B-866B107FAFFC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4778-774D-43DC-887E-0F7D3E6416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4F27-4AD1-46C9-9F0B-866B107FAFFC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4778-774D-43DC-887E-0F7D3E6416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4F27-4AD1-46C9-9F0B-866B107FAFFC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4778-774D-43DC-887E-0F7D3E6416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4F27-4AD1-46C9-9F0B-866B107FAFFC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4778-774D-43DC-887E-0F7D3E6416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4F27-4AD1-46C9-9F0B-866B107FAFFC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4778-774D-43DC-887E-0F7D3E6416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4F27-4AD1-46C9-9F0B-866B107FAFFC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4778-774D-43DC-887E-0F7D3E6416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4F27-4AD1-46C9-9F0B-866B107FAFFC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4778-774D-43DC-887E-0F7D3E6416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4F27-4AD1-46C9-9F0B-866B107FAFFC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4778-774D-43DC-887E-0F7D3E6416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4F27-4AD1-46C9-9F0B-866B107FAFFC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4778-774D-43DC-887E-0F7D3E6416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4F27-4AD1-46C9-9F0B-866B107FAFFC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4778-774D-43DC-887E-0F7D3E6416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1774F27-4AD1-46C9-9F0B-866B107FAFFC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4DF4778-774D-43DC-887E-0F7D3E64168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ed=1&amp;text=%D0%BA%D0%BE%D1%80%D1%80%D1%83%D0%BF%D1%86%D0%B8%D1%8F&amp;img_url=uksvoidom.ru/images/pages/pic/120_61.jpg&amp;rpt=simage&amp;p=9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images.yandex.ru/yandsearch?ed=1&amp;text=%D0%9D%D0%B8%D0%BA%D0%BE%D0%BB%D0%B0%D0%B9%20I%20%D0%BA%D0%B0%D1%80%D1%82%D0%B8%D0%BD%D0%BA%D0%B8&amp;p=26&amp;img_url=english.ruvr.ru/data/2010/06/30/1236619336/7RIA-417240-Preview.jpg&amp;rpt=simage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images.yandex.ru/yandsearch?text=%D0%B4%D0%B5%D0%BA%D1%80%D0%B5%D1%82%20%D0%BE%20%D0%B2%D0%B7%D1%8F%D1%82%D0%BE%D1%87%D0%BD%D0%B8%D1%87%D0%B5%D1%81%D1%82%D0%B2%D0%B5%201918%20%D0%B3%20%D0%BA%D0%B0%D1%80%D1%82%D0%B8%D0%BD%D0%BA%D0%B8&amp;p=0&amp;img_url=donetsk.comments.ua/images/ris8.jpg&amp;rpt=simage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images.yandex.ru/yandsearch?text=%D0%93%D0%B5%D1%80%D0%B1%20%D0%A1%D0%A1%D0%A1%D0%A0%201922%20%D0%B3%20%D0%BA%D0%B0%D1%80%D1%82%D0%B8%D0%BD%D0%BA%D0%B8&amp;p=2&amp;img_url=73046.ucoz.ru/_ph/44/2/622579089.gif&amp;rpt=simage" TargetMode="Externa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images.yandex.ru/yandsearch?ed=1&amp;text=%D0%BA%D0%BE%D1%80%D1%80%D1%83%D0%BF%D1%86%D0%B8%D1%8F&amp;p=79&amp;img_url=www.levitatingmonkey.com/blog/wp-content/uploads/2009/05/corruption.gif&amp;rpt=simage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images.yandex.ru/yandsearch?ed=1&amp;text=%D0%92.%D0%92.%D0%9F%D1%83%D1%82%D0%B8%D0%BD%20%D1%84%D0%BE%D1%82%D0%BE%20%D0%B8%20%D0%BA%D0%B0%D1%80%D1%82%D0%B8%D0%BD%D0%BA%D0%B8&amp;p=35&amp;img_url=content1.onliner.by/content/news/29.12.2010/09.11/076489.jpg&amp;rpt=simage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6.jpeg"/><Relationship Id="rId4" Type="http://schemas.openxmlformats.org/officeDocument/2006/relationships/hyperlink" Target="http://images.yandex.ru/yandsearch?ed=1&amp;text=%D0%B4%D0%BC%D0%B8%D1%82%D1%80%D0%B8%D0%B9%20%D0%BC%D0%B5%D0%B4%D0%B2%D0%B5%D0%B4%D0%B5%D0%B2%20%D1%84%D0%BE%D1%82%D0%BE%20%D0%B8%20%D0%BA%D0%B0%D1%80%D1%82%D0%B8%D0%BD%D0%BA%D0%B8&amp;p=1&amp;img_url=news.pskovonline.ru/images/medvedev_ofic_b02.jpg&amp;rpt=simage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images.yandex.ru/yandsearch?ed=1&amp;text=%D0%BA%D0%BE%D1%80%D1%80%D1%83%D0%BF%D1%86%D0%B8%D1%8F&amp;img_url=mouvaldivatskoe.ucoz.ru/_si/0/61078101.jpg&amp;rpt=simage&amp;p=8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pravda-tv.ru/wp-content/uploads/2011/02/49524e9e324aec72ed3531c9e72.jpg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images.yandex.ru/yandsearch?ed=1&amp;text=%D0%BA%D0%BE%D1%80%D1%80%D1%83%D0%BF%D1%86%D0%B8%D1%8F&amp;p=58&amp;img_url=pozdravish.ru/wp-content/uploads/2010/12/%d0%9c%d0%b5%d0%b6%d0%b4%d1%83%d0%bd%d0%b0%d1%80%d0%be%d0%b4%d0%bd%d1%8b%d0%b9-%d0%b4%d0%b5%d0%bd%d1%8c-%d0%b1%d0%be%d1%80%d1%8c%d0%b1%d1%8b-%d1%81-%d0%ba%d0%be%d1%80%d1%80%d1%83%d0%bf%d1%86%d0%25_a28a7b0f&amp;rpt=simage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ed=1&amp;text=%D0%BA%D0%BE%D1%80%D1%80%D1%83%D0%BF%D1%86%D0%B8%D1%8F&amp;p=91&amp;img_url=www.volynnews.com/img/news/thm_20091021174401.jpg&amp;rpt=simage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yandex.ru/yandsearch?ed=1&amp;text=%D1%80%D1%83%D1%81%D1%81%D0%BA%D0%B8%D0%B5%20%D0%BB%D0%B5%D1%82%D0%BE%D0%BF%D0%B8%D1%81%D0%B8%20%D0%BA%D0%B0%D1%80%D1%82%D0%B8%D0%BD%D0%BA%D0%B8&amp;p=3&amp;img_url=img.oboz.obozrevatel.com/files/29/_Picture_file_path_29143.jpg&amp;rpt=simag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images.yandex.ru/yandsearch?ed=1&amp;text=%D1%80%D1%83%D1%81%D1%81%D0%BA%D0%B8%D0%B5%20%D0%BB%D0%B5%D1%82%D0%BE%D0%BF%D0%B8%D1%81%D0%B8%20%D0%BA%D0%B0%D1%80%D1%82%D0%B8%D0%BD%D0%BA%D0%B8&amp;p=57&amp;img_url=img12.nnm.ru/2/a/f/2/4/0ee473f45b5a00260c96e839d3b_prev.jpg&amp;rpt=simag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yandex.ru/yandsearch?ed=1&amp;text=%D0%98%D0%B2%D0%B0%D0%BD%20III%20%D0%BA%D0%B0%D1%80%D1%82%D0%B8%D0%BD%D0%BA%D0%B8&amp;p=9&amp;img_url=sv-rasseniya.narod.ru/wp-content/uploads/2010/hrono/3-arxeologicheskie/foto-299.jpg&amp;rpt=simag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yandex.ru/yandsearch?ed=1&amp;text=%D0%98%D0%B2%D0%B0%D0%BD%20IV%20%D0%BA%D0%B0%D1%80%D1%82%D0%B8%D0%BD%D0%BA%D0%B8&amp;p=0&amp;img_url=www.rulex.ru/portret/31-044.jpg&amp;rpt=simage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yandex.ru/yandsearch?text=%D0%A1%D0%BE%D0%B1%D0%BE%D1%80%D0%BD%D0%BE%D0%B5%20%D1%83%D0%BB%D0%BE%D0%B6%D0%B5%D0%BD%D0%B8%D0%B5%201649%20%D0%BA%D0%B0%D1%80%D1%82%D0%B8%D0%BD%D0%BA%D0%B8&amp;p=38&amp;img_url=www.3rm.info/uploads/posts/2011-07/1311438150_1.gif&amp;rpt=simage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mages.yandex.ru/yandsearch?ed=1&amp;text=%D0%9F%D0%B5%D1%82%D1%80%20I%20%D0%BA%D0%B0%D1%80%D1%82%D0%B8%D0%BD%D0%BA%D0%B8&amp;p=18&amp;img_url=img1.liveinternet.ru/images/attach/c/2/68/709/68709486_135208_680x600.jpg&amp;rpt=simage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mages.yandex.ru/yandsearch?ed=1&amp;text=%D0%9F%D1%83%D1%89%D0%B8%D0%BD%20%D0%98.%D0%98.%20%D0%BA%D0%B0%D1%80%D1%82%D0%B8%D0%BD%D0%BA%D0%B8&amp;p=10&amp;img_url=www.rulex.ru/rpg/WebPict/fullpic/0059-088.jpg&amp;rpt=simage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785926"/>
            <a:ext cx="8305800" cy="2643206"/>
          </a:xfrm>
        </p:spPr>
        <p:txBody>
          <a:bodyPr/>
          <a:lstStyle/>
          <a:p>
            <a:r>
              <a:rPr lang="ru-RU" sz="72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2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КОРРУПЦИЯ </a:t>
            </a:r>
            <a:br>
              <a:rPr lang="ru-RU" sz="72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72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im7-tub-ru.yandex.net/i?id=376427860-39-72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4214818"/>
            <a:ext cx="2071702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ИСТОРИЯ  КОРРУПЦИИ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200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1826г</a:t>
            </a:r>
          </a:p>
          <a:p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Правление Николая I: коррупция стала механизмом государственного управления, но было создано III отделение для безопасности императора и борьбы с преступностью.</a:t>
            </a:r>
          </a:p>
          <a:p>
            <a:endParaRPr lang="ru-RU" dirty="0"/>
          </a:p>
        </p:txBody>
      </p:sp>
      <p:pic>
        <p:nvPicPr>
          <p:cNvPr id="6" name="Содержимое 5" descr="http://im8-tub-ru.yandex.net/i?id=312656036-58-72">
            <a:hlinkClick r:id="rId2"/>
          </p:cNvPr>
          <p:cNvPicPr>
            <a:picLocks noGrp="1"/>
          </p:cNvPicPr>
          <p:nvPr>
            <p:ph sz="quarter" idx="1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72066" y="1857364"/>
            <a:ext cx="3214710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ИСТОРИЯ  КОРРУПЦИИ</a:t>
            </a:r>
            <a:endParaRPr lang="ru-RU" dirty="0"/>
          </a:p>
        </p:txBody>
      </p:sp>
      <p:pic>
        <p:nvPicPr>
          <p:cNvPr id="7" name="Содержимое 6" descr="http://im4-tub-ru.yandex.net/i?id=165656253-16-72">
            <a:hlinkClick r:id="rId2"/>
          </p:cNvPr>
          <p:cNvPicPr>
            <a:picLocks noGrp="1"/>
          </p:cNvPicPr>
          <p:nvPr>
            <p:ph sz="quarter" idx="13"/>
          </p:nvPr>
        </p:nvPicPr>
        <p:blipFill>
          <a:blip r:embed="rId3"/>
          <a:stretch>
            <a:fillRect/>
          </a:stretch>
        </p:blipFill>
        <p:spPr bwMode="auto">
          <a:xfrm>
            <a:off x="1623129" y="731838"/>
            <a:ext cx="2386192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одержимое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algn="ctr">
              <a:buNone/>
            </a:pPr>
            <a:r>
              <a:rPr lang="ru-RU" sz="3200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1918г</a:t>
            </a:r>
          </a:p>
          <a:p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По декрету о взяточничестве полагалось тюремное заключение на 5 лет с конфискацией имущества.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ИСТОРИЯ  КОРРУПЦИИ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sz="3200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1922 г</a:t>
            </a:r>
          </a:p>
          <a:p>
            <a:r>
              <a:rPr lang="ru-RU" sz="3200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По Уголовному кодексу за взяточничество – расстрел</a:t>
            </a:r>
          </a:p>
          <a:p>
            <a:pPr algn="ctr">
              <a:buNone/>
            </a:pPr>
            <a:r>
              <a:rPr lang="ru-RU" sz="3200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1957г</a:t>
            </a:r>
          </a:p>
          <a:p>
            <a:r>
              <a:rPr lang="ru-RU" sz="3200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Официальная борьба приостановлена, так как коррупция считалась редким явлением.</a:t>
            </a:r>
          </a:p>
          <a:p>
            <a:pPr>
              <a:buNone/>
            </a:pPr>
            <a:endParaRPr lang="ru-RU" dirty="0" smtClean="0">
              <a:solidFill>
                <a:srgbClr val="4F2E0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http://im7-tub-ru.yandex.net/i?id=337545037-34-72">
            <a:hlinkClick r:id="rId2"/>
          </p:cNvPr>
          <p:cNvPicPr>
            <a:picLocks noGrp="1"/>
          </p:cNvPicPr>
          <p:nvPr>
            <p:ph sz="quarter" idx="1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6314" y="1857364"/>
            <a:ext cx="3214710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4294967295"/>
          </p:nvPr>
        </p:nvSpPr>
        <p:spPr>
          <a:xfrm>
            <a:off x="0" y="571500"/>
            <a:ext cx="7372350" cy="552450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Многие люди благодаря тому, что коррупция существует, добились своих целей:</a:t>
            </a:r>
          </a:p>
          <a:p>
            <a:pPr lvl="0"/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поднялись по служебной лестнице;</a:t>
            </a:r>
          </a:p>
          <a:p>
            <a:pPr lvl="0"/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улучшили материальное положение;</a:t>
            </a:r>
          </a:p>
          <a:p>
            <a:pPr lvl="0"/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выучились в престижном ВУЗе;</a:t>
            </a:r>
          </a:p>
          <a:p>
            <a:pPr lvl="0"/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получили элитные медицинские услуги и т.д.</a:t>
            </a:r>
          </a:p>
          <a:p>
            <a:endParaRPr lang="ru-RU" dirty="0"/>
          </a:p>
        </p:txBody>
      </p:sp>
      <p:pic>
        <p:nvPicPr>
          <p:cNvPr id="7" name="Рисунок 6" descr="http://im5-tub-ru.yandex.net/i?id=81382659-42-72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3571876"/>
            <a:ext cx="4000528" cy="2366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Коррупция:  за и против</a:t>
            </a:r>
            <a:endParaRPr lang="ru-RU" dirty="0">
              <a:solidFill>
                <a:srgbClr val="4F2E0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3000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</a:t>
            </a:r>
          </a:p>
          <a:p>
            <a:pPr lvl="0"/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ЭКОНОМИЯ ВРЕМЕНИ (не надо стоять в очереди)</a:t>
            </a:r>
          </a:p>
          <a:p>
            <a:pPr lvl="0"/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УВЕРЕННОСТЬ В ДОСТИЖЕНИИ ЦЕЛИ (поступление в ВУЗ без конкурса)</a:t>
            </a:r>
          </a:p>
          <a:p>
            <a:pPr lvl="0"/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МАТЕРИАЛЬНОЕ БЛАГОПОЛУЧИЕ (получение квартиры)</a:t>
            </a:r>
          </a:p>
          <a:p>
            <a:pPr lvl="0"/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УСТРОЕННОСТЬ В ЖИЗНИ (зависть со стороны окружающих</a:t>
            </a:r>
            <a:r>
              <a:rPr lang="ru-RU" dirty="0" smtClean="0"/>
              <a:t>)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ПРОТИВ</a:t>
            </a:r>
          </a:p>
          <a:p>
            <a:pPr lvl="0"/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СТРАДАЮТ ДРУГИЕ (не могут попасть к врачу)</a:t>
            </a:r>
          </a:p>
          <a:p>
            <a:pPr lvl="0"/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СНИЖЕНИЕ САМООЦЕНКИ (не верят в достижение цели)</a:t>
            </a:r>
          </a:p>
          <a:p>
            <a:pPr lvl="0"/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ПОТЕРЯ ВЕРЫ В СПРАВЕДЛИВОСТЬ (перестают стремиться к движению вперед)</a:t>
            </a:r>
          </a:p>
          <a:p>
            <a:pPr lvl="0"/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ОБИДА НА ВЕСЬ МИР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431800" y="500042"/>
          <a:ext cx="8208963" cy="5554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" name="Содержимое 9" descr="http://im2-tub-ru.yandex.net/i?id=336083755-59-72">
            <a:hlinkClick r:id="rId2"/>
          </p:cNvPr>
          <p:cNvPicPr>
            <a:picLocks noGrp="1"/>
          </p:cNvPicPr>
          <p:nvPr>
            <p:ph sz="quarter" idx="13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42910" y="714356"/>
            <a:ext cx="2786082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Содержимое 6" descr="http://im8-tub-ru.yandex.net/i?id=546333842-62-72">
            <a:hlinkClick r:id="rId4"/>
          </p:cNvPr>
          <p:cNvPicPr>
            <a:picLocks noGrp="1"/>
          </p:cNvPicPr>
          <p:nvPr>
            <p:ph sz="quarter" idx="14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5500694" y="785794"/>
            <a:ext cx="2928958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14282" y="4143380"/>
            <a:ext cx="421484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Владимир Путин, премьер-министр РФ: «Коррупция деморализует общество, разлагает власть и госаппарат».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643438" y="4214818"/>
            <a:ext cx="42862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Дмитрий Медведев,</a:t>
            </a:r>
            <a:br>
              <a:rPr lang="ru-RU" sz="2400" dirty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Президент РФ: «Хватит ждать! Коррупция превратилась в системную проблему».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4770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Сколько стоит обойти закон</a:t>
            </a:r>
            <a:endParaRPr lang="ru-RU" dirty="0">
              <a:solidFill>
                <a:srgbClr val="4F2E0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57200" y="1000108"/>
            <a:ext cx="8229600" cy="509589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В наиболее концентрированном виде коррупция представлена в так называемом </a:t>
            </a:r>
            <a:r>
              <a:rPr lang="ru-RU" dirty="0" err="1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рейдерстве</a:t>
            </a:r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 - захвате чужой собственности при помощи подкупа «государевых слуг». Вот лишь некоторые расценки на их «услуги» (в долларах): </a:t>
            </a:r>
          </a:p>
          <a:p>
            <a:pPr lvl="0"/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Получение справок и копий документов о предприятии - 1,5 - 5 тыс.</a:t>
            </a:r>
          </a:p>
          <a:p>
            <a:pPr lvl="0"/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Приостановка работы предприятия пожарным надзором - от 15 тыс. Проведение проверки органами </a:t>
            </a:r>
            <a:r>
              <a:rPr lang="ru-RU" dirty="0" err="1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Роспотребнадзора</a:t>
            </a:r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 - от 5 тыс. </a:t>
            </a:r>
          </a:p>
          <a:p>
            <a:pPr lvl="0"/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Возбуждение уголовных дел против руководства и акционеров - от 50 тыс. Комплекс следственных действий (обыски, допросы  пр.) - от 50 тыс. Отмена прокурором постановления следователя (ОВД, УБЭП) о возбуждении уголовного дела (об отказе в возбуждении) - от 50 тыс.</a:t>
            </a:r>
          </a:p>
          <a:p>
            <a:pPr lvl="0"/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Изъятие оригиналов документов и их «случайная» утрата - от 30 тыс.</a:t>
            </a:r>
          </a:p>
          <a:p>
            <a:pPr lvl="0"/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Инициирование дела о банкротстве - от 20 тыс.</a:t>
            </a:r>
          </a:p>
          <a:p>
            <a:pPr lvl="0"/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Налоговые проверки, штрафы, арест средств на счетах - от 10 тыс. Ускоренная регистрация перехода прав собственности на актив - от 25 тыс.</a:t>
            </a:r>
          </a:p>
          <a:p>
            <a:pPr lvl="0"/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Перенос судебного заседания - от 10 тыс.</a:t>
            </a:r>
          </a:p>
          <a:p>
            <a:pPr lvl="0"/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Выгодное рейдеру решение суда - от 35 тыс.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4294967295"/>
          </p:nvPr>
        </p:nvSpPr>
        <p:spPr>
          <a:xfrm>
            <a:off x="1214438" y="714375"/>
            <a:ext cx="7929562" cy="5381625"/>
          </a:xfrm>
        </p:spPr>
        <p:txBody>
          <a:bodyPr/>
          <a:lstStyle/>
          <a:p>
            <a:pPr algn="ctr">
              <a:buNone/>
            </a:pPr>
            <a:r>
              <a:rPr lang="ru-RU" sz="2800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 июня 2011 года</a:t>
            </a:r>
          </a:p>
          <a:p>
            <a:pPr>
              <a:buNone/>
            </a:pPr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   Госдума приняла в первом чтении президентский законопроект по борьбе с коррупцией</a:t>
            </a:r>
          </a:p>
          <a:p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Он обязывает чиновников и депутатов каждый год предоставлять сведения о доходах и имуществе своей семьи, наказывает увольнением за неполную декларацию или скрытое участие в работе </a:t>
            </a:r>
            <a:r>
              <a:rPr lang="ru-RU" dirty="0" err="1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бизнес-структур</a:t>
            </a:r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5" name="Рисунок 4" descr="http://im6-tub-ru.yandex.net/i?id=527479812-35-72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4000504"/>
            <a:ext cx="2714644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500063"/>
            <a:ext cx="8072438" cy="559593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Какие предложения Кремля утвердила Госдума</a:t>
            </a:r>
            <a:endParaRPr lang="ru-RU" dirty="0" smtClean="0">
              <a:solidFill>
                <a:srgbClr val="4F2E05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Декларировать доходы должны не только чиновники, но и их супруги и несовершеннолетние дети.</a:t>
            </a:r>
          </a:p>
          <a:p>
            <a:pPr lvl="0"/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Максимальный размер подарков госслужащим -5000 руб.</a:t>
            </a:r>
          </a:p>
          <a:p>
            <a:pPr lvl="0"/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В случае конфликта личных и служебных интересов чиновник обязан проинформировать руководство.</a:t>
            </a:r>
          </a:p>
          <a:p>
            <a:pPr lvl="0"/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Чиновник должен докладывать о ставших известными ему фактах коррупции со стороны коллег по службе.</a:t>
            </a:r>
          </a:p>
          <a:p>
            <a:pPr lvl="0"/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В течение </a:t>
            </a:r>
            <a:r>
              <a:rPr lang="ru-RU" i="1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лет после отставки чиновник не может без разрешения занимать должности в компаниях, которые курировал по долгу службы.</a:t>
            </a:r>
          </a:p>
          <a:p>
            <a:pPr lvl="0"/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В качестве наказания для коррупционера предусмотрена конфискация имущества, нажитого незаконным путём.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>
          <a:xfrm>
            <a:off x="0" y="1524000"/>
            <a:ext cx="8229600" cy="4572000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pic>
        <p:nvPicPr>
          <p:cNvPr id="4" name="i-main-pic" descr="Картинка 1 из 122936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571480"/>
            <a:ext cx="7500990" cy="4429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785786" y="5143512"/>
            <a:ext cx="77153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Коррупция </a:t>
            </a:r>
            <a:r>
              <a:rPr lang="ru-RU" sz="3200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200" dirty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подкуп, развращение взятками должностных лиц.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8581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Изречения на все времена</a:t>
            </a:r>
            <a:endParaRPr lang="ru-RU" dirty="0">
              <a:solidFill>
                <a:srgbClr val="4F2E0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pPr lvl="0">
              <a:buFont typeface="Wingdings" pitchFamily="2" charset="2"/>
              <a:buChar char="v"/>
            </a:pPr>
            <a:r>
              <a:rPr lang="ru-RU" b="1" dirty="0" smtClean="0">
                <a:solidFill>
                  <a:srgbClr val="4F2E05"/>
                </a:solidFill>
              </a:rPr>
              <a:t>«Проклят, кто берет подкуп, чтоб убить душу и пролить кровь невинную!   И весь народ скажет: Аминь!»</a:t>
            </a:r>
            <a:endParaRPr lang="ru-RU" dirty="0" smtClean="0">
              <a:solidFill>
                <a:srgbClr val="4F2E05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4F2E05"/>
                </a:solidFill>
              </a:rPr>
              <a:t>  (Библия, Второзаконие, глава 27, стих 25)</a:t>
            </a:r>
            <a:r>
              <a:rPr lang="ru-RU" b="1" dirty="0" smtClean="0">
                <a:solidFill>
                  <a:srgbClr val="4F2E05"/>
                </a:solidFill>
              </a:rPr>
              <a:t> </a:t>
            </a:r>
            <a:endParaRPr lang="ru-RU" dirty="0" smtClean="0">
              <a:solidFill>
                <a:srgbClr val="4F2E05"/>
              </a:solidFill>
            </a:endParaRPr>
          </a:p>
          <a:p>
            <a:pPr lvl="0">
              <a:buFont typeface="Wingdings" pitchFamily="2" charset="2"/>
              <a:buChar char="v"/>
            </a:pPr>
            <a:r>
              <a:rPr lang="ru-RU" b="1" dirty="0" smtClean="0">
                <a:solidFill>
                  <a:srgbClr val="4F2E05"/>
                </a:solidFill>
              </a:rPr>
              <a:t>«Дающий взятку и берущий взятку оба окажутся в адском пламени»</a:t>
            </a:r>
            <a:endParaRPr lang="ru-RU" dirty="0" smtClean="0">
              <a:solidFill>
                <a:srgbClr val="4F2E05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4F2E05"/>
                </a:solidFill>
              </a:rPr>
              <a:t>   (Хадис Пророка </a:t>
            </a:r>
            <a:r>
              <a:rPr lang="ru-RU" dirty="0" err="1" smtClean="0">
                <a:solidFill>
                  <a:srgbClr val="4F2E05"/>
                </a:solidFill>
              </a:rPr>
              <a:t>Мухаммада</a:t>
            </a:r>
            <a:r>
              <a:rPr lang="ru-RU" dirty="0" smtClean="0">
                <a:solidFill>
                  <a:srgbClr val="4F2E05"/>
                </a:solidFill>
              </a:rPr>
              <a:t>, Сборник «Сады благонравных» имама </a:t>
            </a:r>
            <a:r>
              <a:rPr lang="ru-RU" dirty="0" err="1" smtClean="0">
                <a:solidFill>
                  <a:srgbClr val="4F2E05"/>
                </a:solidFill>
              </a:rPr>
              <a:t>Ан-Навави</a:t>
            </a:r>
            <a:r>
              <a:rPr lang="ru-RU" dirty="0" smtClean="0">
                <a:solidFill>
                  <a:srgbClr val="4F2E05"/>
                </a:solidFill>
              </a:rPr>
              <a:t>)</a:t>
            </a:r>
            <a:r>
              <a:rPr lang="ru-RU" b="1" dirty="0" smtClean="0">
                <a:solidFill>
                  <a:srgbClr val="4F2E05"/>
                </a:solidFill>
              </a:rPr>
              <a:t> </a:t>
            </a:r>
            <a:endParaRPr lang="ru-RU" dirty="0" smtClean="0">
              <a:solidFill>
                <a:srgbClr val="4F2E05"/>
              </a:solidFill>
            </a:endParaRPr>
          </a:p>
          <a:p>
            <a:pPr lvl="0">
              <a:buFont typeface="Wingdings" pitchFamily="2" charset="2"/>
              <a:buChar char="v"/>
            </a:pPr>
            <a:r>
              <a:rPr lang="ru-RU" b="1" dirty="0" smtClean="0">
                <a:solidFill>
                  <a:srgbClr val="4F2E05"/>
                </a:solidFill>
              </a:rPr>
              <a:t>«Не извращай закона... и не бери даров; ибо дары ослепляют глаза мудрых и превращают дело правых»	</a:t>
            </a:r>
            <a:r>
              <a:rPr lang="ru-RU" dirty="0" smtClean="0">
                <a:solidFill>
                  <a:srgbClr val="4F2E05"/>
                </a:solidFill>
              </a:rPr>
              <a:t>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4F2E05"/>
                </a:solidFill>
              </a:rPr>
              <a:t>   (Тора, </a:t>
            </a:r>
            <a:r>
              <a:rPr lang="ru-RU" dirty="0" err="1" smtClean="0">
                <a:solidFill>
                  <a:srgbClr val="4F2E05"/>
                </a:solidFill>
              </a:rPr>
              <a:t>Дварим</a:t>
            </a:r>
            <a:r>
              <a:rPr lang="ru-RU" dirty="0" smtClean="0">
                <a:solidFill>
                  <a:srgbClr val="4F2E05"/>
                </a:solidFill>
              </a:rPr>
              <a:t>, 16.19-20)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>
          <a:xfrm>
            <a:off x="1843088" y="1524000"/>
            <a:ext cx="7300912" cy="4572000"/>
          </a:xfrm>
        </p:spPr>
        <p:txBody>
          <a:bodyPr/>
          <a:lstStyle/>
          <a:p>
            <a:endParaRPr lang="ru-RU" dirty="0" smtClean="0"/>
          </a:p>
          <a:p>
            <a:pPr algn="ctr">
              <a:buNone/>
            </a:pPr>
            <a:r>
              <a:rPr lang="ru-RU" sz="5400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Спасибо за внимание !</a:t>
            </a:r>
          </a:p>
          <a:p>
            <a:endParaRPr lang="ru-RU" dirty="0"/>
          </a:p>
        </p:txBody>
      </p:sp>
      <p:pic>
        <p:nvPicPr>
          <p:cNvPr id="4" name="Рисунок 3" descr="http://im0-tub-ru.yandex.net/i?id=334477022-11-72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3429000"/>
            <a:ext cx="2714644" cy="2559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>
          <a:xfrm>
            <a:off x="0" y="285750"/>
            <a:ext cx="7800975" cy="58102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	НЕОЛОГИЗМЫ- ЖАРГОНИЗМЫ, ВОШЕДШИЕ В НАШУ РЕЧЬ В РАСЦВЕТ КОРРУПЦИИ:</a:t>
            </a:r>
            <a:b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solidFill>
                <a:srgbClr val="4F2E05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МОХНАТАЯ РУКА,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СУНУТЬ В ЛАПУ,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НА ХЛЕБ С МАСЛОМ,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ПРОЕХАТЬ ЗА СЧЕТ </a:t>
            </a:r>
          </a:p>
          <a:p>
            <a:pPr>
              <a:buNone/>
            </a:pPr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	ПРОФСОЮЗА,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ПОДМАЗАТЬ,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БЛАТ,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ИЗ-ПОД ПРИЛАВКА.</a:t>
            </a:r>
          </a:p>
          <a:p>
            <a:endParaRPr lang="ru-RU" dirty="0"/>
          </a:p>
        </p:txBody>
      </p:sp>
      <p:pic>
        <p:nvPicPr>
          <p:cNvPr id="4" name="Рисунок 3" descr="http://im4-tub-ru.yandex.net/i?id=53943560-67-72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928802"/>
            <a:ext cx="3857652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7627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ИСТОРИЯ  КОРРУПЦИИ</a:t>
            </a:r>
            <a:endParaRPr lang="ru-RU" dirty="0">
              <a:solidFill>
                <a:srgbClr val="4F2E0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sz="quarter" idx="13"/>
          </p:nvPr>
        </p:nvSpPr>
        <p:spPr>
          <a:xfrm>
            <a:off x="457200" y="1000108"/>
            <a:ext cx="8229600" cy="5095892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XIII век</a:t>
            </a:r>
          </a:p>
          <a:p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В России, первые упоминания о коррупции, которая определялась  понятием  «мздоимство», исходят  из русских  летописей. </a:t>
            </a:r>
          </a:p>
          <a:p>
            <a:endParaRPr lang="ru-RU" dirty="0"/>
          </a:p>
        </p:txBody>
      </p:sp>
      <p:pic>
        <p:nvPicPr>
          <p:cNvPr id="4" name="Рисунок 3" descr="http://im8-tub-ru.yandex.net/i?id=268859919-31-72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3071810"/>
            <a:ext cx="2786082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7-tub-ru.yandex.net/i?id=86916555-23-72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29190" y="3000372"/>
            <a:ext cx="3571900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58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ИСТОРИЯ  КОРРУПЦИИ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sz="quarter" idx="13"/>
          </p:nvPr>
        </p:nvSpPr>
        <p:spPr>
          <a:xfrm>
            <a:off x="457200" y="1071546"/>
            <a:ext cx="8229600" cy="502445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XV век </a:t>
            </a:r>
          </a:p>
          <a:p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Первое законодательное ограничение    коррупционной деятельности было           осуществлено в царствование Ивана III. </a:t>
            </a:r>
          </a:p>
          <a:p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Судебник 1497 г устанавливал розыскную            форму процесса, предусматривал в качестве             мер наказания смертную казнь, торговую казнь (битьё кнутом).</a:t>
            </a:r>
          </a:p>
          <a:p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Судебник расширил круг деяний, признавшихся уголовно наказуемыми: крамола, «церковная татьба» (святотатство), ябедничество; дал понятие преступления, а также особо опасного преступления.</a:t>
            </a:r>
          </a:p>
          <a:p>
            <a:endParaRPr lang="ru-RU" dirty="0"/>
          </a:p>
        </p:txBody>
      </p:sp>
      <p:pic>
        <p:nvPicPr>
          <p:cNvPr id="5" name="Рисунок 4" descr="http://im3-tub-ru.yandex.net/i?id=160631447-12-72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68" y="1142984"/>
            <a:ext cx="1643074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ИСТОРИЯ  КОРРУПЦИИ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sz="3600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XVI век</a:t>
            </a:r>
          </a:p>
          <a:p>
            <a:r>
              <a:rPr lang="ru-RU" sz="3200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Во время правления                        Ивана IV, впервые                        ввелась смертная казнь в наказание                                 за чрезмерность во взятках.</a:t>
            </a:r>
          </a:p>
          <a:p>
            <a:endParaRPr lang="ru-RU" dirty="0"/>
          </a:p>
        </p:txBody>
      </p:sp>
      <p:pic>
        <p:nvPicPr>
          <p:cNvPr id="6" name="Содержимое 5" descr="http://im3-tub-ru.yandex.net/i?id=145416081-42-72">
            <a:hlinkClick r:id="rId2"/>
          </p:cNvPr>
          <p:cNvPicPr>
            <a:picLocks noGrp="1"/>
          </p:cNvPicPr>
          <p:nvPr>
            <p:ph sz="quarter" idx="14"/>
          </p:nvPr>
        </p:nvPicPr>
        <p:blipFill>
          <a:blip r:embed="rId3"/>
          <a:stretch>
            <a:fillRect/>
          </a:stretch>
        </p:blipFill>
        <p:spPr bwMode="auto">
          <a:xfrm>
            <a:off x="5015111" y="731838"/>
            <a:ext cx="2606277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ИСТОРИЯ  КОРРУПЦИИ</a:t>
            </a:r>
            <a:endParaRPr lang="ru-RU" dirty="0"/>
          </a:p>
        </p:txBody>
      </p:sp>
      <p:pic>
        <p:nvPicPr>
          <p:cNvPr id="6" name="Содержимое 5" descr="http://im7-tub-ru.yandex.net/i?id=431879564-18-72">
            <a:hlinkClick r:id="rId2"/>
          </p:cNvPr>
          <p:cNvPicPr>
            <a:picLocks noGrp="1"/>
          </p:cNvPicPr>
          <p:nvPr>
            <p:ph sz="quarter" idx="13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0034" y="1643050"/>
            <a:ext cx="3214710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держимое 4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3600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XVII век</a:t>
            </a:r>
          </a:p>
          <a:p>
            <a:r>
              <a:rPr lang="ru-RU" sz="3000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Во время правления Алексея Михайловича, в Соборном Уложении 1649г, появилась статья «Наказание за преступление, попадающее под понятие коррупция».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ИСТОРИЯ  КОРРУПЦИИ</a:t>
            </a:r>
            <a:endParaRPr lang="ru-RU" dirty="0"/>
          </a:p>
        </p:txBody>
      </p:sp>
      <p:pic>
        <p:nvPicPr>
          <p:cNvPr id="9" name="Содержимое 8" descr="http://im0-tub-ru.yandex.net/i?id=350442502-65-72">
            <a:hlinkClick r:id="rId2"/>
          </p:cNvPr>
          <p:cNvPicPr>
            <a:picLocks noGrp="1"/>
          </p:cNvPicPr>
          <p:nvPr>
            <p:ph sz="quarter" idx="13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57224" y="2000240"/>
            <a:ext cx="3357586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одержимое 5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3200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XVIII век</a:t>
            </a:r>
          </a:p>
          <a:p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При Петре I в России был широкий размах и коррупции, и одновременно жестокой борьбы с ней. Так, Петр I совместно с коллегиями ввёл деятельность Тайной канцелярии (Тайной полиции)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ИСТОРИЯ  КОРРУПЦИИ</a:t>
            </a:r>
            <a:endParaRPr lang="ru-RU" dirty="0"/>
          </a:p>
        </p:txBody>
      </p:sp>
      <p:pic>
        <p:nvPicPr>
          <p:cNvPr id="6" name="Содержимое 5" descr="http://im3-tub-ru.yandex.net/i?id=102187990-45-72">
            <a:hlinkClick r:id="rId2"/>
          </p:cNvPr>
          <p:cNvPicPr>
            <a:picLocks noGrp="1"/>
          </p:cNvPicPr>
          <p:nvPr>
            <p:ph sz="quarter" idx="13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57224" y="1785926"/>
            <a:ext cx="3143272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держимое 4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3600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XIX</a:t>
            </a:r>
            <a:r>
              <a:rPr lang="ru-RU" sz="3600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век</a:t>
            </a:r>
          </a:p>
          <a:p>
            <a:r>
              <a:rPr lang="ru-RU" dirty="0" err="1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Пущин</a:t>
            </a:r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 И.И. служил в Московском надворном суде, боролся с взяточничеством. По словам современников был «первым честным человеком, который сидел когда-либо в русской казенной палате».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352</TotalTime>
  <Words>833</Words>
  <Application>Microsoft Office PowerPoint</Application>
  <PresentationFormat>Экран (4:3)</PresentationFormat>
  <Paragraphs>102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Воздушный поток</vt:lpstr>
      <vt:lpstr> КОРРУПЦИЯ  </vt:lpstr>
      <vt:lpstr>Слайд 2</vt:lpstr>
      <vt:lpstr>Слайд 3</vt:lpstr>
      <vt:lpstr>ИСТОРИЯ  КОРРУПЦИИ</vt:lpstr>
      <vt:lpstr>ИСТОРИЯ  КОРРУПЦИИ</vt:lpstr>
      <vt:lpstr>ИСТОРИЯ  КОРРУПЦИИ</vt:lpstr>
      <vt:lpstr>ИСТОРИЯ  КОРРУПЦИИ</vt:lpstr>
      <vt:lpstr>ИСТОРИЯ  КОРРУПЦИИ</vt:lpstr>
      <vt:lpstr>ИСТОРИЯ  КОРРУПЦИИ</vt:lpstr>
      <vt:lpstr>ИСТОРИЯ  КОРРУПЦИИ</vt:lpstr>
      <vt:lpstr>ИСТОРИЯ  КОРРУПЦИИ</vt:lpstr>
      <vt:lpstr>ИСТОРИЯ  КОРРУПЦИИ</vt:lpstr>
      <vt:lpstr>Слайд 13</vt:lpstr>
      <vt:lpstr>Коррупция:  за и против</vt:lpstr>
      <vt:lpstr>Слайд 15</vt:lpstr>
      <vt:lpstr>Слайд 16</vt:lpstr>
      <vt:lpstr>Сколько стоит обойти закон</vt:lpstr>
      <vt:lpstr>Слайд 18</vt:lpstr>
      <vt:lpstr>Слайд 19</vt:lpstr>
      <vt:lpstr>Изречения на все времена</vt:lpstr>
      <vt:lpstr>Слайд 21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User</cp:lastModifiedBy>
  <cp:revision>39</cp:revision>
  <dcterms:created xsi:type="dcterms:W3CDTF">2011-11-21T15:54:17Z</dcterms:created>
  <dcterms:modified xsi:type="dcterms:W3CDTF">2014-05-12T17:07:16Z</dcterms:modified>
</cp:coreProperties>
</file>