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2A1F-7125-4C3B-A5CD-261129A144DF}" type="datetimeFigureOut">
              <a:rPr lang="ru-RU" smtClean="0"/>
              <a:pPr/>
              <a:t>15.09.2009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29E5-0518-4AAF-AB58-70312CC3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9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6371548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464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ОДНОЙ СКАЗОЧНОЙ СТРАНЕ,</a:t>
            </a:r>
          </a:p>
          <a:p>
            <a:r>
              <a:rPr lang="ru-RU" sz="2400" b="1" dirty="0" smtClean="0"/>
              <a:t> НА БЕРЕГУ ПРЕКРАСНОГО МОРЯ, </a:t>
            </a:r>
          </a:p>
          <a:p>
            <a:r>
              <a:rPr lang="ru-RU" sz="2400" b="1" dirty="0" smtClean="0"/>
              <a:t>СТОЯЛ СКАЗОЧНЫЙ ДВОРЕЦ.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125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СТРЕМЛЕНИЕ К ФИЗИЧЕСКОМУ </a:t>
            </a:r>
          </a:p>
          <a:p>
            <a:r>
              <a:rPr lang="ru-RU" sz="2800" b="1" dirty="0" smtClean="0"/>
              <a:t>       СОВЕРШЕНСТВОВАНИЮ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542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Когда идёшь по улице, не надо, друг,…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1785926"/>
            <a:ext cx="160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сутулиться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500306"/>
            <a:ext cx="499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гнись, пожалуйста, дугой, сиди…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2500306"/>
            <a:ext cx="246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прямее, дорогой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58146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00372"/>
            <a:ext cx="5294328" cy="3493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Достижение душевной и психической гармонии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000240"/>
            <a:ext cx="638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любой ситуации умей держать себя в руках.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571744"/>
            <a:ext cx="759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кричи, не груби, не употребляй нецензурные слова.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3071810"/>
            <a:ext cx="432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расстраивайся по пустякам.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714752"/>
            <a:ext cx="3079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Уважай себя и других</a:t>
            </a:r>
            <a:endParaRPr lang="ru-RU" sz="2400" b="1" dirty="0"/>
          </a:p>
        </p:txBody>
      </p:sp>
      <p:pic>
        <p:nvPicPr>
          <p:cNvPr id="7" name="Рисунок 6" descr="yakovich_column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3638550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571480"/>
            <a:ext cx="25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ЗАКАЛИВАНИЕ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80137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ЗАКАЛИВАНИЕ</a:t>
            </a:r>
            <a:r>
              <a:rPr lang="ru-RU" sz="2400" b="1" dirty="0" smtClean="0"/>
              <a:t> – </a:t>
            </a:r>
            <a:r>
              <a:rPr lang="ru-RU" sz="2400" b="1" i="1" dirty="0" smtClean="0"/>
              <a:t>ЭТО РАЗЛИЧНЫЕ МЕРОПРИЯТИЯ, </a:t>
            </a:r>
          </a:p>
          <a:p>
            <a:pPr algn="just"/>
            <a:r>
              <a:rPr lang="ru-RU" sz="2400" b="1" i="1" dirty="0" smtClean="0"/>
              <a:t>СВЯЗАННЫЕ С РАЦИОНАЛЬНЫМ ИСПОЛЬЗОВАНИЕМ</a:t>
            </a:r>
          </a:p>
          <a:p>
            <a:pPr algn="just"/>
            <a:r>
              <a:rPr lang="ru-RU" sz="2400" b="1" i="1" dirty="0" smtClean="0"/>
              <a:t>ЕСТЕСТВЕННЫХ СИЛ ПРИРОДЫ ДЛЯ ПОВЫШЕНИЯ</a:t>
            </a:r>
          </a:p>
          <a:p>
            <a:pPr algn="just"/>
            <a:r>
              <a:rPr lang="ru-RU" sz="2400" b="1" i="1" dirty="0" smtClean="0"/>
              <a:t>СОПРОТИВЛЯЕМОСТИ ОРГАНИЗМА ВРЕДНЫМ ВЛИЯНИЯМ</a:t>
            </a:r>
          </a:p>
          <a:p>
            <a:pPr algn="just"/>
            <a:r>
              <a:rPr lang="ru-RU" sz="2400" b="1" i="1" dirty="0" smtClean="0"/>
              <a:t>РАЗЛИЧНЫХ ВНЕШНИХ ФАКТОРОВ.</a:t>
            </a:r>
            <a:endParaRPr lang="ru-RU" sz="2400" b="1" i="1" dirty="0"/>
          </a:p>
        </p:txBody>
      </p:sp>
      <p:pic>
        <p:nvPicPr>
          <p:cNvPr id="4" name="Рисунок 3" descr="img5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314207"/>
            <a:ext cx="4500594" cy="3364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571480"/>
            <a:ext cx="25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ЗАКАЛИВАНИЕ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142984"/>
            <a:ext cx="486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ГЛАВНЫЕ ПРАВИЛА ЗАКАЛИВАНИЯ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571612"/>
            <a:ext cx="6963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СИСТЕМАТИЧЕСКОЕ ЗАКАЛИВАНИЕ </a:t>
            </a:r>
            <a:r>
              <a:rPr lang="ru-RU" sz="2400" b="1" dirty="0" smtClean="0"/>
              <a:t>– ИСПЫТАННОЕ</a:t>
            </a:r>
          </a:p>
          <a:p>
            <a:r>
              <a:rPr lang="ru-RU" sz="2400" b="1" dirty="0" smtClean="0"/>
              <a:t>И НАДЁЖНОЕ  ОЗДОРОВИТЕЛЬНОЕ СРЕДСТВО.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2428868"/>
            <a:ext cx="4932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РЕКОМЕНДУЕТСЯ НАЧИНАТЬ </a:t>
            </a:r>
          </a:p>
          <a:p>
            <a:r>
              <a:rPr lang="ru-RU" sz="2400" b="1" dirty="0" smtClean="0"/>
              <a:t>СИСТЕМАТИЧЕСКОЕ ЗАКАЛИВАНИЕ </a:t>
            </a:r>
          </a:p>
          <a:p>
            <a:r>
              <a:rPr lang="ru-RU" sz="2400" b="1" dirty="0" smtClean="0"/>
              <a:t>       С </a:t>
            </a:r>
            <a:r>
              <a:rPr lang="ru-RU" sz="2400" b="1" u="sng" dirty="0" smtClean="0"/>
              <a:t>ВОЗДУШНЫХ ВАНН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98" y="3819504"/>
            <a:ext cx="2071702" cy="303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6636"/>
            <a:ext cx="2786050" cy="420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85728"/>
            <a:ext cx="25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ЗАКАЛИВАНИЕ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214686"/>
            <a:ext cx="4786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     </a:t>
            </a:r>
            <a:r>
              <a:rPr lang="ru-RU" sz="2400" b="1" u="sng" dirty="0" smtClean="0"/>
              <a:t>ВОДНЫЕ ПРОЦЕДУРЫ. </a:t>
            </a:r>
          </a:p>
          <a:p>
            <a:r>
              <a:rPr lang="ru-RU" sz="2400" b="1" dirty="0" smtClean="0"/>
              <a:t>С ДАВНИХ ВРЕМЁН ИЗВЕСТНА </a:t>
            </a:r>
          </a:p>
          <a:p>
            <a:r>
              <a:rPr lang="ru-RU" sz="2400" b="1" dirty="0" smtClean="0"/>
              <a:t>ЦЕЛИТЕЛЬНАЯ СИЛА</a:t>
            </a:r>
          </a:p>
          <a:p>
            <a:r>
              <a:rPr lang="ru-RU" sz="2400" b="1" dirty="0" smtClean="0"/>
              <a:t>                                    ВОДЫ.</a:t>
            </a:r>
            <a:endParaRPr lang="ru-RU" sz="2400" b="1" dirty="0"/>
          </a:p>
        </p:txBody>
      </p:sp>
      <p:pic>
        <p:nvPicPr>
          <p:cNvPr id="4" name="Рисунок 3" descr="10823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1934" cy="305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61828h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3497337" cy="4665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85728"/>
            <a:ext cx="25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ЗАКАЛИВАНИЕ</a:t>
            </a:r>
            <a:endParaRPr lang="ru-RU" sz="2800" b="1" dirty="0"/>
          </a:p>
        </p:txBody>
      </p:sp>
      <p:pic>
        <p:nvPicPr>
          <p:cNvPr id="3" name="Рисунок 2" descr="231896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7116" cy="330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-12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326282"/>
            <a:ext cx="2357422" cy="353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143380"/>
            <a:ext cx="64490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СОЛНЕЧНЫЙ СВЕТ </a:t>
            </a:r>
            <a:r>
              <a:rPr lang="ru-RU" sz="2400" b="1" dirty="0" smtClean="0"/>
              <a:t>ОБЛАДАЕТ ИЗУМИТЕЛЬНОЙ</a:t>
            </a:r>
          </a:p>
          <a:p>
            <a:r>
              <a:rPr lang="ru-RU" sz="2400" b="1" dirty="0" smtClean="0"/>
              <a:t>ЦЕЛЕБНОЙ СИЛОЙ.</a:t>
            </a:r>
          </a:p>
          <a:p>
            <a:r>
              <a:rPr lang="ru-RU" sz="2400" b="1" dirty="0" smtClean="0"/>
              <a:t>ПОД ВЛИЯНИЕМ СОЛНЕЧНЫХ ЛУЧЕЙ </a:t>
            </a:r>
          </a:p>
          <a:p>
            <a:r>
              <a:rPr lang="ru-RU" sz="2400" b="1" dirty="0" smtClean="0"/>
              <a:t>ПОВЫШАЕТСЯ ТОНУС ЦЕНТРАЛЬНОЙ</a:t>
            </a:r>
          </a:p>
          <a:p>
            <a:r>
              <a:rPr lang="ru-RU" sz="2400" b="1" dirty="0" smtClean="0"/>
              <a:t>НЕРВНОЙ СИСТЕМЫ, УЛУЧШАЕТСЯ ОБМЕН</a:t>
            </a:r>
          </a:p>
          <a:p>
            <a:r>
              <a:rPr lang="ru-RU" sz="2400" b="1" dirty="0" smtClean="0"/>
              <a:t>ВЕЩЕСТВ И СОСТАВ КРОВИ.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85728"/>
            <a:ext cx="25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ЗАКАЛИВАНИЕ</a:t>
            </a:r>
            <a:endParaRPr lang="ru-RU" sz="2800" b="1" dirty="0"/>
          </a:p>
        </p:txBody>
      </p:sp>
      <p:pic>
        <p:nvPicPr>
          <p:cNvPr id="3" name="Рисунок 2" descr="2062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1" y="3435715"/>
            <a:ext cx="5095879" cy="342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941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714356"/>
            <a:ext cx="461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ЗАКАЛИВАНИЕ В ЛЕДЯНОЙ ВОДЕ</a:t>
            </a:r>
            <a:endParaRPr lang="ru-RU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768811" y="1071546"/>
            <a:ext cx="53751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 ПРАВИЛЬНОЙ ОРГАНИЗАЦИИ</a:t>
            </a:r>
          </a:p>
          <a:p>
            <a:r>
              <a:rPr lang="ru-RU" sz="2400" b="1" dirty="0" smtClean="0"/>
              <a:t>И СОБЛЮДЕНИИ ГИГИЕНИЧЕСКИХ</a:t>
            </a:r>
          </a:p>
          <a:p>
            <a:r>
              <a:rPr lang="ru-RU" sz="2400" b="1" dirty="0" smtClean="0"/>
              <a:t>ПРАВИЛ СИСТЕМАТИЧЕСКОЕ КУПАНИЕ </a:t>
            </a:r>
          </a:p>
          <a:p>
            <a:r>
              <a:rPr lang="ru-RU" sz="2400" b="1" dirty="0" smtClean="0"/>
              <a:t>В ЛЕЯДНОЙ ВОДЕ ОКАЗЫВАЕТ</a:t>
            </a:r>
          </a:p>
          <a:p>
            <a:r>
              <a:rPr lang="ru-RU" sz="2400" b="1" dirty="0" smtClean="0"/>
              <a:t>БЛАГОПРИЯТНОЕ ВОЗДЕЙСТВИЕ</a:t>
            </a:r>
          </a:p>
          <a:p>
            <a:r>
              <a:rPr lang="ru-RU" sz="2400" b="1" dirty="0" smtClean="0"/>
              <a:t>НА ЧЕЛОВЕКА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86124"/>
            <a:ext cx="42147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ПОВЫШАЕТСЯ</a:t>
            </a:r>
          </a:p>
          <a:p>
            <a:r>
              <a:rPr lang="ru-RU" sz="2400" b="1" dirty="0" smtClean="0"/>
              <a:t> РАБОТОСПОСОБНОСТЬ,</a:t>
            </a:r>
          </a:p>
          <a:p>
            <a:r>
              <a:rPr lang="ru-RU" sz="2400" b="1" dirty="0" smtClean="0"/>
              <a:t>УМЕНЬШАЕТСЯ </a:t>
            </a:r>
          </a:p>
          <a:p>
            <a:r>
              <a:rPr lang="ru-RU" sz="2400" b="1" dirty="0" smtClean="0"/>
              <a:t>ЗАБОЛЕВАЕМОСТЬ ГРИППОМ,</a:t>
            </a:r>
          </a:p>
          <a:p>
            <a:r>
              <a:rPr lang="ru-RU" sz="2400" b="1" dirty="0" smtClean="0"/>
              <a:t>АНГИНОЙ И ПРОЧИМИ</a:t>
            </a:r>
          </a:p>
          <a:p>
            <a:r>
              <a:rPr lang="ru-RU" sz="2400" b="1" dirty="0" smtClean="0"/>
              <a:t>БОЛЕЗНЯМИ.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782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ОБЕСПЕЧЕНИЕ ПОЛНОЦЕННОГО  ПИТАНИЯ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857232"/>
            <a:ext cx="722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ЧТОБЫ ПРАВИЛЬНО ПИТАТЬСЯ, НУЖНО ВЫПОЛНЯТЬ</a:t>
            </a:r>
          </a:p>
          <a:p>
            <a:r>
              <a:rPr lang="ru-RU" sz="2400" b="1" dirty="0" smtClean="0"/>
              <a:t>                             ДВА УСЛОВИЯ: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УМЕРЕННОСТЬ И РАЗНООБРАЗИЕ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5977" y="2024058"/>
            <a:ext cx="435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ОЗНАЧАЕТ </a:t>
            </a:r>
            <a:r>
              <a:rPr lang="ru-RU" sz="2400" b="1" dirty="0" smtClean="0">
                <a:solidFill>
                  <a:srgbClr val="FF0000"/>
                </a:solidFill>
              </a:rPr>
              <a:t>УМЕРЕННОСТЬ?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428868"/>
            <a:ext cx="717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ДРЕВНИЕ ЛЮДИ ГОВОРИЛИ: «МЫ ЕДИМ ДЛЯ ТОГО, </a:t>
            </a:r>
          </a:p>
          <a:p>
            <a:r>
              <a:rPr lang="ru-RU" sz="2400" b="1" dirty="0" smtClean="0"/>
              <a:t>ЧТОБЫ </a:t>
            </a:r>
            <a:r>
              <a:rPr lang="ru-RU" sz="2400" b="1" dirty="0" smtClean="0"/>
              <a:t>ЖИТЬ, </a:t>
            </a:r>
            <a:r>
              <a:rPr lang="ru-RU" sz="2400" b="1" dirty="0" smtClean="0"/>
              <a:t>А НЕ ДЛЯ ТОГО, ЧТОБЫ ЕСТЬ».</a:t>
            </a:r>
          </a:p>
          <a:p>
            <a:r>
              <a:rPr lang="ru-RU" sz="2400" b="1" dirty="0" smtClean="0"/>
              <a:t>ПЕРЕЕДАТЬ ОЧЕНЬ ВРЕДНО, ЖЕЛУДОК И КИШЕЧНИК</a:t>
            </a:r>
          </a:p>
          <a:p>
            <a:r>
              <a:rPr lang="ru-RU" sz="2400" b="1" dirty="0" smtClean="0"/>
              <a:t>НЕ УСПЕВАЮТ ВСЁ ПЕРЕВАРИВАТЬ.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4214818"/>
            <a:ext cx="412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ЗНАЧИТ </a:t>
            </a:r>
            <a:r>
              <a:rPr lang="ru-RU" sz="2400" b="1" dirty="0" smtClean="0">
                <a:solidFill>
                  <a:srgbClr val="FF0000"/>
                </a:solidFill>
              </a:rPr>
              <a:t>РАЗНООБРАЗИЕ?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929198"/>
            <a:ext cx="808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НИ ОДИН </a:t>
            </a:r>
            <a:r>
              <a:rPr lang="ru-RU" sz="2400" b="1" dirty="0" smtClean="0"/>
              <a:t>ПРОДУКТ </a:t>
            </a:r>
            <a:r>
              <a:rPr lang="ru-RU" sz="2400" b="1" dirty="0" smtClean="0"/>
              <a:t>НЕ ДАЁТ ВСЕХ ПИТАТЕЛЬНЫХ ВЕЩЕСТВ,</a:t>
            </a:r>
          </a:p>
          <a:p>
            <a:r>
              <a:rPr lang="ru-RU" sz="2400" b="1" dirty="0" smtClean="0"/>
              <a:t>КОТОРЫЕ НЕОБХОДИМЫ ДЛЯ ПОДДЕРЖАНИЯ ХОРОШЕГО</a:t>
            </a:r>
          </a:p>
          <a:p>
            <a:r>
              <a:rPr lang="ru-RU" sz="2400" b="1" dirty="0" smtClean="0"/>
              <a:t>ЗДОРОВЬЯ.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226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ОДНИ ПРОДУКТЫ ДАЮТ ОРГАНИЗМУ ЭНЕРГИЮ,</a:t>
            </a:r>
          </a:p>
          <a:p>
            <a:r>
              <a:rPr lang="ru-RU" sz="2400" b="1" dirty="0" smtClean="0"/>
              <a:t>ЧТОБЫ ДВИГАТЬСЯ, ХОРОШО ДУМАТЬ, НЕ УСТАВАТЬ.</a:t>
            </a:r>
          </a:p>
          <a:p>
            <a:r>
              <a:rPr lang="ru-RU" sz="2400" b="1" dirty="0" smtClean="0"/>
              <a:t>ЭТО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МЁД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116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ГРЕЧКА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643050"/>
            <a:ext cx="145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ГЕРКУЛЕС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5214950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ИЗЮМ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1643050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МАСЛО</a:t>
            </a:r>
            <a:endParaRPr lang="ru-RU" sz="2400" b="1" dirty="0"/>
          </a:p>
        </p:txBody>
      </p:sp>
      <p:pic>
        <p:nvPicPr>
          <p:cNvPr id="8" name="Рисунок 7" descr="11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2569713" cy="2086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440_29_Maslo_p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214554"/>
            <a:ext cx="220692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4ce568fbd1d1f6e86abf90839c56979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000240"/>
            <a:ext cx="3143272" cy="2313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223328427_grech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572008"/>
            <a:ext cx="285748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%D0%98%D0%B7%D1%8E%D0%BC%20%D0%B7%D0%BE%D0%BB%D0%BE%D1%82%D0%B8%D1%81%D1%82%D1%8B%D0%B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545796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92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ДРУГИЕ ПОМОГАЮТ СТРОИТЬ ОРГАНИЗМ И СДЕЛАТЬ ЕГО</a:t>
            </a:r>
          </a:p>
          <a:p>
            <a:r>
              <a:rPr lang="ru-RU" sz="2400" b="1" dirty="0" smtClean="0"/>
              <a:t>БОЛЕЕ СИЛЬНЫМ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ТВОРОГ</a:t>
            </a:r>
            <a:endParaRPr lang="ru-RU" sz="2400" b="1" dirty="0"/>
          </a:p>
        </p:txBody>
      </p:sp>
      <p:pic>
        <p:nvPicPr>
          <p:cNvPr id="4" name="Рисунок 3" descr="1200563081_tvorog_go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5860"/>
            <a:ext cx="2540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785926"/>
            <a:ext cx="94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РЫБА</a:t>
            </a:r>
            <a:endParaRPr lang="ru-RU" sz="2400" b="1" dirty="0"/>
          </a:p>
        </p:txBody>
      </p:sp>
      <p:pic>
        <p:nvPicPr>
          <p:cNvPr id="6" name="Рисунок 5" descr="9c8b1291d95d6ad130f326988bde32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428736"/>
            <a:ext cx="2952771" cy="2094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14338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МЯСО</a:t>
            </a:r>
            <a:endParaRPr lang="ru-RU" sz="2400" b="1" dirty="0"/>
          </a:p>
        </p:txBody>
      </p:sp>
      <p:pic>
        <p:nvPicPr>
          <p:cNvPr id="8" name="Рисунок 7" descr="2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572008"/>
            <a:ext cx="2778127" cy="200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071934" y="3857628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ЯЙЦА</a:t>
            </a:r>
            <a:endParaRPr lang="ru-RU" sz="2400" b="1" dirty="0"/>
          </a:p>
        </p:txBody>
      </p:sp>
      <p:pic>
        <p:nvPicPr>
          <p:cNvPr id="10" name="Рисунок 9" descr="221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643446"/>
            <a:ext cx="2405066" cy="180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286512" y="4071942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ОРЕХИ</a:t>
            </a:r>
            <a:endParaRPr lang="ru-RU" sz="2400" b="1" dirty="0"/>
          </a:p>
        </p:txBody>
      </p:sp>
      <p:pic>
        <p:nvPicPr>
          <p:cNvPr id="12" name="Рисунок 11" descr="1245354236_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429132"/>
            <a:ext cx="2286000" cy="214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CAM4BR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20482"/>
            <a:ext cx="5923492" cy="48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4699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В НЁМ ЖИЛ ЦАРЬ – </a:t>
            </a:r>
          </a:p>
          <a:p>
            <a:r>
              <a:rPr lang="ru-RU" sz="2400" b="1" dirty="0" smtClean="0"/>
              <a:t>ПРАВИТЕЛЬ  СКАЗОЧНОЙ СТРАНЫ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667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 ТРЕТЬИ – ФРУКТЫ И ОВОЩИ. ОНИ ПОМОГАЮТ</a:t>
            </a:r>
          </a:p>
          <a:p>
            <a:r>
              <a:rPr lang="ru-RU" sz="2400" b="1" dirty="0" smtClean="0"/>
              <a:t>ОРГАНИЗМУ РАСТИ И РАЗВИВАТЬСЯ.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113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ЯГОДЫ</a:t>
            </a:r>
            <a:endParaRPr lang="ru-RU" sz="2400" b="1" dirty="0"/>
          </a:p>
        </p:txBody>
      </p:sp>
      <p:pic>
        <p:nvPicPr>
          <p:cNvPr id="4" name="Рисунок 3" descr="5063_4a55c1f68f7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2928938" cy="219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1571612"/>
            <a:ext cx="118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ЗЕЛЕНЬ</a:t>
            </a:r>
            <a:endParaRPr lang="ru-RU" sz="2400" b="1" dirty="0"/>
          </a:p>
        </p:txBody>
      </p:sp>
      <p:pic>
        <p:nvPicPr>
          <p:cNvPr id="6" name="Рисунок 5" descr="z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357298"/>
            <a:ext cx="2893214" cy="192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5000636"/>
            <a:ext cx="154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МОРКОВЬ</a:t>
            </a:r>
            <a:endParaRPr lang="ru-RU" sz="2400" b="1" dirty="0"/>
          </a:p>
        </p:txBody>
      </p:sp>
      <p:pic>
        <p:nvPicPr>
          <p:cNvPr id="8" name="Рисунок 7" descr="45304213_mork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500570"/>
            <a:ext cx="2914654" cy="213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3786190"/>
            <a:ext cx="1357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БАНАНЫ</a:t>
            </a:r>
            <a:endParaRPr lang="ru-RU" sz="2400" b="1" dirty="0"/>
          </a:p>
        </p:txBody>
      </p:sp>
      <p:pic>
        <p:nvPicPr>
          <p:cNvPr id="10" name="Рисунок 9" descr="123351069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429132"/>
            <a:ext cx="2262190" cy="180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520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 СЕЙЧАС ПЕРЕДОХНЁМ И ПОИГРАЕМ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672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 БОЛЬШЕ НАЗОВЁТ МОЛОЧНЫХ ПРОДУКТОВ,</a:t>
            </a:r>
          </a:p>
          <a:p>
            <a:r>
              <a:rPr lang="ru-RU" sz="2400" b="1" dirty="0" smtClean="0"/>
              <a:t>                              ТОТ И ВЫИГРАЛ</a:t>
            </a:r>
            <a:endParaRPr lang="ru-RU" sz="2400" b="1" dirty="0"/>
          </a:p>
        </p:txBody>
      </p:sp>
      <p:pic>
        <p:nvPicPr>
          <p:cNvPr id="4" name="Рисунок 3" descr="37613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38576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565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 ЕЩЁ НЕСКОЛЬКО </a:t>
            </a:r>
            <a:r>
              <a:rPr lang="ru-RU" sz="2400" b="1" u="sng" dirty="0" smtClean="0"/>
              <a:t>ПОЛЕЗНЫХ СОВЕТОВ: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571612"/>
            <a:ext cx="553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ВОЗДЕРЖИВАЙТЕСЬ ОТ ЖИРНОЙ ПИЩИ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357430"/>
            <a:ext cx="6344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ОСТЕРЕГАЙТЕСЬ ОЧЕНЬ ОСТРОГО И СОЛЁНОГО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3429000"/>
            <a:ext cx="569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СЛАДОСТЕЙ ТЫСЯЧИ, А ЗДОРОВЬЕ ОДНО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4500570"/>
            <a:ext cx="605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ОВОЩИ И ФРУКТЫ – ПОЛЕЗНЫЕ ПРОДУКТЫ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76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СОБЛЮДЕНИЕ ПРАВИЛ ЛИЧНОЙ ГИГИЕНЫ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64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ВСПОМНИТЕ</a:t>
            </a:r>
            <a:r>
              <a:rPr lang="ru-RU" sz="2400" dirty="0" smtClean="0"/>
              <a:t>, ИЗ КАКОГО ПРОИЗВЕДЕНИЯ ЭТИ СТРОЧКИ?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928802"/>
            <a:ext cx="685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ОДЕЯЛО УБЕЖАЛО, УЛЕТЕЛА ПРОСТЫНЯ,</a:t>
            </a:r>
          </a:p>
          <a:p>
            <a:r>
              <a:rPr lang="ru-RU" sz="2400" b="1" dirty="0" smtClean="0"/>
              <a:t>И ПОДУШКА, КАК ЛЯГУШКА, УСКАКАЛА ОТ МЕНЯ.</a:t>
            </a:r>
            <a:endParaRPr lang="ru-RU" sz="2400" b="1" dirty="0"/>
          </a:p>
        </p:txBody>
      </p:sp>
      <p:pic>
        <p:nvPicPr>
          <p:cNvPr id="5" name="Рисунок 4" descr="Image2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714620"/>
            <a:ext cx="28575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14686"/>
            <a:ext cx="2095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3357562"/>
            <a:ext cx="2646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Почему же всё это</a:t>
            </a:r>
          </a:p>
          <a:p>
            <a:r>
              <a:rPr lang="ru-RU" sz="2400" b="1" dirty="0" smtClean="0"/>
              <a:t>произошло с</a:t>
            </a:r>
          </a:p>
          <a:p>
            <a:r>
              <a:rPr lang="ru-RU" sz="2400" b="1" dirty="0" smtClean="0"/>
              <a:t>мальчиком?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76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СОБЛЮДЕНИЕ ПРАВИЛ ЛИЧНОЙ ГИГИЕНЫ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428736"/>
            <a:ext cx="622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ЧТОБЫ С ВАМИ НЕ СЛУЧИЛОСЬ ПОДОБНОГО,</a:t>
            </a:r>
          </a:p>
          <a:p>
            <a:r>
              <a:rPr lang="ru-RU" sz="2400" b="1" dirty="0" smtClean="0"/>
              <a:t>НЕОБХОДИМО СОБЛЮДАТЬ ПРАВИЛА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ЛИЧНОЙ ГИГИЕНЫ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714620"/>
            <a:ext cx="599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ЧИСТИТЬ ЗУБЫ НАДО ЧАСТО, ДРУГ ЗУБОВ…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2714620"/>
            <a:ext cx="214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ЗУБНАЯ ПАСТА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braun_el_zobu_birste_vitality_expert_dav_kompl_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34" y="4500570"/>
            <a:ext cx="3053666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3214686"/>
            <a:ext cx="651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ДВАЖДЫ В ДЕНЬ ЧИСТИМ ЗУБЫ СТАРАТЕЛЬНО,</a:t>
            </a:r>
          </a:p>
          <a:p>
            <a:r>
              <a:rPr lang="ru-RU" sz="2400" b="1" dirty="0" smtClean="0"/>
              <a:t>И УТРОМ, И  ВЕЧЕРОМ ОБЯЗАТЕЛЬНО!</a:t>
            </a:r>
            <a:endParaRPr lang="ru-RU" sz="2400" b="1" dirty="0"/>
          </a:p>
        </p:txBody>
      </p:sp>
      <p:pic>
        <p:nvPicPr>
          <p:cNvPr id="9" name="Рисунок 8" descr="information_items_1221043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26"/>
            <a:ext cx="2643174" cy="264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76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СОБЛЮДЕНИЕ ПРАВИЛ ЛИЧНОЙ ГИГИЕНЫ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714488"/>
            <a:ext cx="502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ВСЕГДА ПЕРЕД ЕДОЙ РУКИ МОЮ Я…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1714488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ВОДОЙ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6504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 ЕЩЁ, ДРУЗЬЯ, НЕ СКРОЮ:ПОСТОЯННО УШИ…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2500306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220269853_1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67553"/>
            <a:ext cx="2928926" cy="36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6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214694"/>
            <a:ext cx="3643306" cy="364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76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СОБЛЮДЕНИЕ ПРАВИЛ ЛИЧНОЙ ГИГИЕНЫ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73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КАКИЕ ЕЩЁ ПРАВИЛА ЛИЧНОЙ ГИГИЕНЫ ВЫ ЗНАЕТЕ?</a:t>
            </a:r>
          </a:p>
          <a:p>
            <a:r>
              <a:rPr lang="ru-RU" sz="2400" b="1" dirty="0" smtClean="0"/>
              <a:t>РАССКАЖИТЕ О НИХ ПО КАРТИНКАМ</a:t>
            </a:r>
            <a:endParaRPr lang="ru-RU" sz="2400" b="1" dirty="0"/>
          </a:p>
        </p:txBody>
      </p:sp>
      <p:pic>
        <p:nvPicPr>
          <p:cNvPr id="4" name="Рисунок 3" descr="2115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2031992" cy="203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bo12nolezs9yb4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214554"/>
            <a:ext cx="2286003" cy="171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atalogue_image_6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500570"/>
            <a:ext cx="1928816" cy="192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oc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214554"/>
            <a:ext cx="1528766" cy="191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tiralnaya_mashina_lg_wd_10360nd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4357694"/>
            <a:ext cx="2000254" cy="200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23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no-1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780811"/>
            <a:ext cx="2500298" cy="407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714356"/>
            <a:ext cx="4139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 ОТКРЫЛИ ВАМ СЕКРЕТЫ,</a:t>
            </a:r>
          </a:p>
          <a:p>
            <a:r>
              <a:rPr lang="ru-RU" sz="2400" b="1" dirty="0" smtClean="0"/>
              <a:t>КАК ЗДОРОВЬЕ СОХРАНИТЬ.</a:t>
            </a:r>
          </a:p>
          <a:p>
            <a:r>
              <a:rPr lang="ru-RU" sz="2400" b="1" dirty="0" smtClean="0"/>
              <a:t>ВЫПОЛНЯЙТЕ ВСЕ СОВЕТЫ</a:t>
            </a:r>
          </a:p>
          <a:p>
            <a:r>
              <a:rPr lang="ru-RU" sz="2400" b="1" dirty="0" smtClean="0"/>
              <a:t>И ЛЕГКО ВАМ БУДЕТ ЖИТЬ!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571876"/>
            <a:ext cx="4796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КАЖДЫЙ ТВЁРДО ДОЛЖЕН ЗНАТЬ:</a:t>
            </a:r>
          </a:p>
          <a:p>
            <a:r>
              <a:rPr lang="ru-RU" sz="2400" b="1" dirty="0" smtClean="0"/>
              <a:t>ЗДОРОВЬЕ НУЖНО СОХРАНЯТЬ.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857760"/>
            <a:ext cx="4599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НУЖНО ПРАВИЛЬНО ПИТАТЬСЯ,</a:t>
            </a:r>
          </a:p>
          <a:p>
            <a:r>
              <a:rPr lang="ru-RU" sz="2400" b="1" dirty="0" smtClean="0"/>
              <a:t>НУЖНО СПОРТОМ ЗАНИМАТЬСЯ.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23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no-1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780811"/>
            <a:ext cx="2500298" cy="407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642918"/>
            <a:ext cx="4194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РУКИ МЫТЬ ПЕРЕД ЕДОЙ,</a:t>
            </a:r>
          </a:p>
          <a:p>
            <a:r>
              <a:rPr lang="ru-RU" sz="2400" b="1" dirty="0" smtClean="0"/>
              <a:t>ЗУБЫ ЧИСТИТЬ, ЗАКАЛЯТЬСЯ,</a:t>
            </a:r>
          </a:p>
          <a:p>
            <a:r>
              <a:rPr lang="ru-RU" sz="2400" b="1" dirty="0" smtClean="0"/>
              <a:t>И ВСЕГДА ДРУЖИТЬ С ВОДОЙ.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714752"/>
            <a:ext cx="4197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 ТОГДА ВСЕ ЛЮДИ В МИРЕ</a:t>
            </a:r>
          </a:p>
          <a:p>
            <a:r>
              <a:rPr lang="ru-RU" sz="2400" b="1" dirty="0" smtClean="0"/>
              <a:t>ДОЛГО-ДОЛГО БУДУТ ЖИТЬ.</a:t>
            </a:r>
          </a:p>
          <a:p>
            <a:r>
              <a:rPr lang="ru-RU" sz="2400" b="1" dirty="0" smtClean="0"/>
              <a:t>И ЗАПОМНИ: ВЕДЬ ЗДОРОВЬЕ</a:t>
            </a:r>
          </a:p>
          <a:p>
            <a:r>
              <a:rPr lang="ru-RU" sz="2400" b="1" dirty="0" smtClean="0"/>
              <a:t>В МАГАЗИНЕ НЕ КУПИТЬ!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arevna03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101680"/>
            <a:ext cx="4591058" cy="375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285728"/>
            <a:ext cx="374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 БЫЛО У ЦАРЯ ТРИ СЫНА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696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ОТЕЦ ЛЮБИЛ СВОИХ СЫНОВЕЙ, И ОНИ ОТВЕЧАЛИ ЕМУ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ВЗАИМНОСТЬЮ.</a:t>
            </a:r>
          </a:p>
          <a:p>
            <a:r>
              <a:rPr lang="ru-RU" sz="2400" b="1" dirty="0" smtClean="0"/>
              <a:t>ДЕТИ РОСЛИ ДОБРЫМИ, ПОСЛУШНЫМИ И ТРУДОЛЮБИВЫМИ.</a:t>
            </a:r>
          </a:p>
          <a:p>
            <a:r>
              <a:rPr lang="ru-RU" sz="2400" b="1" dirty="0" smtClean="0"/>
              <a:t>ОДНО ОГОРЧАЛО ЦАРЯ – ДЕТИ ЧАСТО БОЛЕЛИ.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CAM4BR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279920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429132"/>
            <a:ext cx="2286016" cy="2238391"/>
          </a:xfrm>
          <a:prstGeom prst="rect">
            <a:avLst/>
          </a:prstGeom>
        </p:spPr>
      </p:pic>
      <p:pic>
        <p:nvPicPr>
          <p:cNvPr id="5" name="Рисунок 4" descr="mag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390" y="857232"/>
            <a:ext cx="17236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142852"/>
            <a:ext cx="7628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ЦАРЬ ПРИГЛАСИЛ ВО ДВОРЕЦ МУДРЕЦОВ И СПРОСИЛ:</a:t>
            </a:r>
          </a:p>
          <a:p>
            <a:r>
              <a:rPr lang="ru-RU" sz="2400" b="1" dirty="0" smtClean="0"/>
              <a:t>«ПОЧЕМУ ЛЮДИ БОЛЕЮТ? ЧТО НАДО СДЕЛАТЬ, ЧТОБЫ</a:t>
            </a:r>
          </a:p>
          <a:p>
            <a:r>
              <a:rPr lang="ru-RU" sz="2400" b="1" dirty="0" smtClean="0"/>
              <a:t>ЛЮДИ ЖИЛИ ДОЛГО И СЧАСТЛИВО?»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8372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МУДРЕЦЫ ДОЛГО СОВЕЩАЛИСЬ, И САМЫЙ СТАРЫЙ СКАЗАЛ:</a:t>
            </a:r>
          </a:p>
          <a:p>
            <a:r>
              <a:rPr lang="ru-RU" sz="2400" b="1" dirty="0" smtClean="0"/>
              <a:t>«ЗДОРОВЬЕ ЧЕЛОВЕКА ВО МНОГОМ ЗАВИСИТ</a:t>
            </a:r>
          </a:p>
          <a:p>
            <a:r>
              <a:rPr lang="ru-RU" sz="2400" b="1" dirty="0" smtClean="0"/>
              <a:t>ОТ ОБРАЗА ЖИЗНИ, ПОВЕДЕНИЯ И УМЕНИЯ</a:t>
            </a:r>
          </a:p>
          <a:p>
            <a:r>
              <a:rPr lang="ru-RU" sz="2400" b="1" dirty="0" smtClean="0"/>
              <a:t>ПОМОЧЬ СЕБЕ И ДРУГИМ В ТРУДНЫХ</a:t>
            </a:r>
          </a:p>
          <a:p>
            <a:r>
              <a:rPr lang="ru-RU" sz="2400" b="1" dirty="0" smtClean="0"/>
              <a:t>СИТУАЦИЯХ»</a:t>
            </a:r>
          </a:p>
          <a:p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1714488"/>
            <a:ext cx="3967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ВЫСЛУШАЛ ЦАРЬ МУДРЕЦА</a:t>
            </a:r>
          </a:p>
          <a:p>
            <a:r>
              <a:rPr lang="ru-RU" sz="2400" b="1" dirty="0" smtClean="0"/>
              <a:t>И ПРИКАЗАЛ ОТКРЫТЬ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ШКОЛУ ЗДОРОВЬЯ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89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 КАК ВЫ ДУМАЕТЕ, ОТЧЕГО ЗАВИСИТ ЗДОРОВЬЕ?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784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ПОДУМАЙТЕ И ЗАПИШИТЕ СВОИ ОТВЕТЫ НА ЛИСТОЧКАХ</a:t>
            </a:r>
            <a:endParaRPr lang="ru-RU" sz="2400" b="1" dirty="0"/>
          </a:p>
        </p:txBody>
      </p:sp>
      <p:pic>
        <p:nvPicPr>
          <p:cNvPr id="4" name="Рисунок 3" descr="no-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98347"/>
            <a:ext cx="2857488" cy="4659654"/>
          </a:xfrm>
          <a:prstGeom prst="rect">
            <a:avLst/>
          </a:prstGeom>
        </p:spPr>
      </p:pic>
      <p:pic>
        <p:nvPicPr>
          <p:cNvPr id="5" name="Рисунок 4" descr="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095625"/>
            <a:ext cx="2643204" cy="30837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ЗДОРОВЬЕ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714348" y="1714488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2844" y="3429000"/>
            <a:ext cx="21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 ЖИЗНИ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964513" y="2964653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3108" y="4643446"/>
            <a:ext cx="320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ОКРУЖАЮЩАЯ СРЕДА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143372" y="221455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4744" y="3000372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НАСЛЕДСТВЕННОСТЬ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500694" y="2786058"/>
            <a:ext cx="250033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00826" y="4429132"/>
            <a:ext cx="2447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МЕДИЦИНСКОЕ</a:t>
            </a:r>
          </a:p>
          <a:p>
            <a:r>
              <a:rPr lang="ru-RU" sz="2400" b="1" dirty="0" smtClean="0"/>
              <a:t>ОБСЛУЖИВАНИЕ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99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ОБРАЗ ЖИЗНИ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214422"/>
            <a:ext cx="26094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ЗОЖ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876"/>
            <a:ext cx="779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ЭТО СИСТЕМА ДЕЯТЕЛЬНОСТИ ЧЕЛОВЕКА,</a:t>
            </a:r>
          </a:p>
          <a:p>
            <a:r>
              <a:rPr lang="ru-RU" sz="2800" b="1" dirty="0" smtClean="0"/>
              <a:t>НАПРАВЛЕННАЯ НА СОХРАНЕНИЕ И УКРЕПЛЕНИЕ</a:t>
            </a:r>
          </a:p>
          <a:p>
            <a:r>
              <a:rPr lang="ru-RU" sz="2800" b="1" dirty="0" smtClean="0"/>
              <a:t>                                     ЗДОРОВЬЯ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99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ОБРАЗ ЖИЗНИ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071546"/>
            <a:ext cx="26432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ЗОЖ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142976" y="2428868"/>
            <a:ext cx="2143140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4000504"/>
            <a:ext cx="2588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СТРЕМЛЕНИЕ К</a:t>
            </a:r>
          </a:p>
          <a:p>
            <a:r>
              <a:rPr lang="ru-RU" b="1" dirty="0" smtClean="0"/>
              <a:t>ФИЗИЧЕСКОМУ</a:t>
            </a:r>
          </a:p>
          <a:p>
            <a:r>
              <a:rPr lang="ru-RU" b="1" dirty="0" smtClean="0"/>
              <a:t>СОВЕРШЕНСТВОВАНИЮ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678761" y="3607595"/>
            <a:ext cx="2928958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4414" y="5572140"/>
            <a:ext cx="287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ДОСТИЖЕНИЕ ДУШЕВНОЙ,</a:t>
            </a:r>
          </a:p>
          <a:p>
            <a:r>
              <a:rPr lang="ru-RU" b="1" dirty="0" smtClean="0"/>
              <a:t>ПСИХИЧЕСКОЙ ГАРМОНИИ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4036215" y="2750339"/>
            <a:ext cx="92869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0496" y="3643314"/>
            <a:ext cx="290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   ОБЕСПЕЧЕНИЕ</a:t>
            </a:r>
          </a:p>
          <a:p>
            <a:r>
              <a:rPr lang="ru-RU" b="1" dirty="0" smtClean="0"/>
              <a:t>ПОЛНОЦЕННОГО ПИТАНИЯ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0628" y="2571744"/>
            <a:ext cx="2500330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9454" y="3571876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СОБЛЮДЕНИЕ</a:t>
            </a:r>
          </a:p>
          <a:p>
            <a:r>
              <a:rPr lang="ru-RU" b="1" dirty="0" smtClean="0"/>
              <a:t>ПРАВИЛ</a:t>
            </a:r>
          </a:p>
          <a:p>
            <a:r>
              <a:rPr lang="ru-RU" b="1" dirty="0" smtClean="0"/>
              <a:t>ЛИЧНОЙ ГИГИЕНЫ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2678893" y="3536157"/>
            <a:ext cx="257176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3372" y="5286388"/>
            <a:ext cx="16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ЗАКАЛИВАНИЕ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4612" y="1785926"/>
            <a:ext cx="2654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ВКЛЮЧАЕТ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125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СТРЕМЛЕНИЕ К ФИЗИЧЕСКОМУ </a:t>
            </a:r>
          </a:p>
          <a:p>
            <a:r>
              <a:rPr lang="ru-RU" sz="2800" b="1" dirty="0" smtClean="0"/>
              <a:t>       СОВЕРШЕНСТВОВАНИЮ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55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ГОЛОВЫ ДО САМЫХ ПЯТОК В ТЕЛЕ ДОЛЖЕН БЫТЬ….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1643050"/>
            <a:ext cx="11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071678"/>
            <a:ext cx="607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КАЖДЫЙ С ДЕТСКИХ ЛЕТ ОДЕТ В ПРОЧНЫЙ МЫШЕЧНЫЙ…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2071678"/>
            <a:ext cx="91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СКЕЛЕТ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00306"/>
            <a:ext cx="748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ЧТОБЫ ТЕЛО БЫЛО КРЕПКИМ, ПОДНИМАЙСЯ, НЕ ЛЕНИСЬ, НА ЗАРЯДКУ…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72396" y="2500306"/>
            <a:ext cx="137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СТАНОВИСЬ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zaryd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857496"/>
            <a:ext cx="2571768" cy="384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762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47</cp:revision>
  <dcterms:created xsi:type="dcterms:W3CDTF">2009-09-10T17:08:57Z</dcterms:created>
  <dcterms:modified xsi:type="dcterms:W3CDTF">2009-09-15T19:38:16Z</dcterms:modified>
</cp:coreProperties>
</file>