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16FB-27DD-4400-A64A-F7A7AD9CDD78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B289-7D4F-4B62-892F-F7005F2E37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72480" cy="1000107"/>
          </a:xfrm>
        </p:spPr>
        <p:txBody>
          <a:bodyPr/>
          <a:lstStyle/>
          <a:p>
            <a:r>
              <a:rPr lang="ru-RU" dirty="0" smtClean="0"/>
              <a:t>Михаил Юрьевич  Лермонтов</a:t>
            </a:r>
            <a:endParaRPr lang="ru-RU" dirty="0"/>
          </a:p>
        </p:txBody>
      </p:sp>
      <p:pic>
        <p:nvPicPr>
          <p:cNvPr id="4" name="Рисунок 3" descr="oe_32f9be0ba9334d9cbbc22d8ef5afe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11" y="1071546"/>
            <a:ext cx="5805377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Его убийца хладнокровно</a:t>
            </a:r>
          </a:p>
          <a:p>
            <a:r>
              <a:rPr lang="ru-RU" dirty="0"/>
              <a:t>Навел удар... спасенья нет:</a:t>
            </a:r>
          </a:p>
          <a:p>
            <a:r>
              <a:rPr lang="ru-RU" dirty="0"/>
              <a:t>Пустое сердце бьется ровно,</a:t>
            </a:r>
          </a:p>
          <a:p>
            <a:r>
              <a:rPr lang="ru-RU" dirty="0"/>
              <a:t>В руке не дрогнул пистолет.</a:t>
            </a:r>
          </a:p>
          <a:p>
            <a:r>
              <a:rPr lang="ru-RU" dirty="0"/>
              <a:t>И что за диво?... издалека,</a:t>
            </a:r>
          </a:p>
          <a:p>
            <a:r>
              <a:rPr lang="ru-RU" dirty="0"/>
              <a:t>Подобный сотням беглецов,</a:t>
            </a:r>
          </a:p>
          <a:p>
            <a:r>
              <a:rPr lang="ru-RU" dirty="0"/>
              <a:t>На ловлю счастья и чинов</a:t>
            </a:r>
          </a:p>
          <a:p>
            <a:r>
              <a:rPr lang="ru-RU" dirty="0"/>
              <a:t>Заброшен к нам по воле рока;</a:t>
            </a:r>
          </a:p>
          <a:p>
            <a:r>
              <a:rPr lang="ru-RU" dirty="0"/>
              <a:t>Смеясь, он дерзко презирал</a:t>
            </a:r>
          </a:p>
          <a:p>
            <a:r>
              <a:rPr lang="ru-RU" dirty="0"/>
              <a:t>Земли чужой язык и нравы;</a:t>
            </a:r>
          </a:p>
          <a:p>
            <a:r>
              <a:rPr lang="ru-RU" dirty="0"/>
              <a:t>Не мог щадить он нашей славы;</a:t>
            </a:r>
          </a:p>
          <a:p>
            <a:r>
              <a:rPr lang="ru-RU" dirty="0"/>
              <a:t>Не мог понять в сей миг кровавый,</a:t>
            </a:r>
          </a:p>
          <a:p>
            <a:r>
              <a:rPr lang="ru-RU" dirty="0"/>
              <a:t>На чт</a:t>
            </a:r>
            <a:r>
              <a:rPr lang="ru-RU" b="1" dirty="0"/>
              <a:t>о</a:t>
            </a:r>
            <a:r>
              <a:rPr lang="ru-RU" dirty="0"/>
              <a:t> он руку поднимал!..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он убит - и взят могилой,</a:t>
            </a:r>
          </a:p>
          <a:p>
            <a:r>
              <a:rPr lang="ru-RU" dirty="0"/>
              <a:t>Как тот певец, неведомый, но милый,</a:t>
            </a:r>
          </a:p>
          <a:p>
            <a:r>
              <a:rPr lang="ru-RU" dirty="0"/>
              <a:t>Добыча ревности глухой,</a:t>
            </a:r>
          </a:p>
          <a:p>
            <a:r>
              <a:rPr lang="ru-RU" dirty="0"/>
              <a:t>Воспетый им с такою чудной силой,</a:t>
            </a:r>
          </a:p>
          <a:p>
            <a:r>
              <a:rPr lang="ru-RU" dirty="0"/>
              <a:t>Сраженный, как и он, безжалостной рукой.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Замолкли звуки чудных песен,</a:t>
            </a:r>
          </a:p>
          <a:p>
            <a:r>
              <a:rPr lang="ru-RU" dirty="0"/>
              <a:t>		Не раздаваться им опять:</a:t>
            </a:r>
          </a:p>
          <a:p>
            <a:r>
              <a:rPr lang="ru-RU" dirty="0"/>
              <a:t>		Приют певца угрюм и тесен,</a:t>
            </a:r>
          </a:p>
          <a:p>
            <a:r>
              <a:rPr lang="ru-RU" dirty="0"/>
              <a:t>		И на устах его печать.</a:t>
            </a:r>
          </a:p>
          <a:p>
            <a:r>
              <a:rPr lang="ru-RU" dirty="0"/>
              <a:t>		_____________________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	А вы, надменные потомки</a:t>
            </a:r>
          </a:p>
          <a:p>
            <a:r>
              <a:rPr lang="ru-RU" dirty="0"/>
              <a:t>Известной подлостью прославленных отцов,</a:t>
            </a:r>
          </a:p>
          <a:p>
            <a:r>
              <a:rPr lang="ru-RU" dirty="0"/>
              <a:t>Пятою рабскою поправшие обломки</a:t>
            </a:r>
          </a:p>
          <a:p>
            <a:r>
              <a:rPr lang="ru-RU" dirty="0"/>
              <a:t>Игрою </a:t>
            </a:r>
            <a:r>
              <a:rPr lang="ru-RU" dirty="0" err="1"/>
              <a:t>счастия</a:t>
            </a:r>
            <a:r>
              <a:rPr lang="ru-RU" dirty="0"/>
              <a:t> обиженных родов!</a:t>
            </a:r>
          </a:p>
          <a:p>
            <a:r>
              <a:rPr lang="ru-RU" dirty="0"/>
              <a:t>Вы, жадною толпой стоящие у трона,</a:t>
            </a:r>
          </a:p>
          <a:p>
            <a:r>
              <a:rPr lang="ru-RU" dirty="0"/>
              <a:t>Свободы, Гения и Славы палачи!</a:t>
            </a:r>
          </a:p>
          <a:p>
            <a:r>
              <a:rPr lang="ru-RU" dirty="0"/>
              <a:t>	Таитесь вы под </a:t>
            </a:r>
            <a:r>
              <a:rPr lang="ru-RU" dirty="0" err="1"/>
              <a:t>сению</a:t>
            </a:r>
            <a:r>
              <a:rPr lang="ru-RU" dirty="0"/>
              <a:t> закона,</a:t>
            </a:r>
          </a:p>
          <a:p>
            <a:r>
              <a:rPr lang="ru-RU" dirty="0"/>
              <a:t>	Пред вами суд и правда - всё молчи!..</a:t>
            </a:r>
          </a:p>
          <a:p>
            <a:r>
              <a:rPr lang="ru-RU" dirty="0"/>
              <a:t>Но есть и божий суд, наперсники разврата!</a:t>
            </a:r>
          </a:p>
          <a:p>
            <a:r>
              <a:rPr lang="ru-RU" dirty="0"/>
              <a:t>	Есть грозный суд: он ждет;</a:t>
            </a:r>
          </a:p>
          <a:p>
            <a:r>
              <a:rPr lang="ru-RU" dirty="0"/>
              <a:t>	Он не доступен звону злата,</a:t>
            </a:r>
          </a:p>
          <a:p>
            <a:r>
              <a:rPr lang="ru-RU" dirty="0"/>
              <a:t>И мысли, и дела он знает наперед.</a:t>
            </a:r>
          </a:p>
          <a:p>
            <a:r>
              <a:rPr lang="ru-RU" dirty="0"/>
              <a:t>Тогда напрасно вы прибегнете к злословью:</a:t>
            </a:r>
          </a:p>
          <a:p>
            <a:r>
              <a:rPr lang="ru-RU" dirty="0"/>
              <a:t>	Оно вам не поможет вновь,</a:t>
            </a:r>
          </a:p>
          <a:p>
            <a:r>
              <a:rPr lang="ru-RU" dirty="0"/>
              <a:t>И вы не смоете всей вашей черной кровью</a:t>
            </a:r>
          </a:p>
          <a:p>
            <a:r>
              <a:rPr lang="ru-RU" dirty="0"/>
              <a:t>	Поэта праведную кровь!</a:t>
            </a:r>
          </a:p>
          <a:p>
            <a:r>
              <a:rPr lang="ru-RU" i="1"/>
              <a:t>1837</a:t>
            </a:r>
            <a:endParaRPr lang="ru-RU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349053_66674040_lermontov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5572164" cy="65008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3-I-vzroslye-gosti-i-mama-s-babushkoj-etomu-udivljalis-i-radoval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5-Babushka-ochen-ljubila-malenkogo-Lermont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Mikhail-JUrevich-Lermontov-1814-1841-russkij-po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07ce_511c8e5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Бородино</a:t>
            </a:r>
            <a:endParaRPr lang="ru-RU" dirty="0"/>
          </a:p>
        </p:txBody>
      </p:sp>
      <p:pic>
        <p:nvPicPr>
          <p:cNvPr id="4" name="Содержимое 3" descr="Бороди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5721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pic>
        <p:nvPicPr>
          <p:cNvPr id="4" name="Содержимое 3" descr="borodino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Погиб поэт!- невольник чести -</a:t>
            </a:r>
          </a:p>
          <a:p>
            <a:r>
              <a:rPr lang="ru-RU" dirty="0"/>
              <a:t>Пал, оклеветанный молвой,</a:t>
            </a:r>
          </a:p>
          <a:p>
            <a:r>
              <a:rPr lang="ru-RU" dirty="0"/>
              <a:t>С свинцом в груди и жаждой мести,</a:t>
            </a:r>
          </a:p>
          <a:p>
            <a:r>
              <a:rPr lang="ru-RU" dirty="0"/>
              <a:t>Поникнув гордой головой!..</a:t>
            </a:r>
          </a:p>
          <a:p>
            <a:r>
              <a:rPr lang="ru-RU" dirty="0"/>
              <a:t>Не вынесла душа поэта</a:t>
            </a:r>
          </a:p>
          <a:p>
            <a:r>
              <a:rPr lang="ru-RU" dirty="0"/>
              <a:t>Позора мелочных обид,</a:t>
            </a:r>
          </a:p>
          <a:p>
            <a:r>
              <a:rPr lang="ru-RU" dirty="0"/>
              <a:t>Восстал он против мнений света</a:t>
            </a:r>
          </a:p>
          <a:p>
            <a:r>
              <a:rPr lang="ru-RU" dirty="0"/>
              <a:t>Один, как прежде... и убит!</a:t>
            </a:r>
          </a:p>
          <a:p>
            <a:r>
              <a:rPr lang="ru-RU" dirty="0"/>
              <a:t>Убит!.. К чему теперь рыданья,</a:t>
            </a:r>
          </a:p>
          <a:p>
            <a:r>
              <a:rPr lang="ru-RU" dirty="0"/>
              <a:t>Пустых похвал ненужный хор</a:t>
            </a:r>
          </a:p>
          <a:p>
            <a:r>
              <a:rPr lang="ru-RU" dirty="0"/>
              <a:t>И жалкий лепет оправданья?</a:t>
            </a:r>
          </a:p>
          <a:p>
            <a:r>
              <a:rPr lang="ru-RU" dirty="0"/>
              <a:t>Судьбы свершился приговор!</a:t>
            </a:r>
          </a:p>
          <a:p>
            <a:r>
              <a:rPr lang="ru-RU" dirty="0"/>
              <a:t>Не вы ль сперва так злобно гнали</a:t>
            </a:r>
          </a:p>
          <a:p>
            <a:r>
              <a:rPr lang="ru-RU" dirty="0"/>
              <a:t>Его свободный, смелый дар</a:t>
            </a:r>
          </a:p>
          <a:p>
            <a:r>
              <a:rPr lang="ru-RU" dirty="0"/>
              <a:t>И для потехи раздували</a:t>
            </a:r>
          </a:p>
          <a:p>
            <a:r>
              <a:rPr lang="ru-RU" dirty="0"/>
              <a:t>Чуть затаившийся пожар?</a:t>
            </a:r>
          </a:p>
          <a:p>
            <a:r>
              <a:rPr lang="ru-RU" dirty="0"/>
              <a:t>Что ж? веселитесь... Он мучений</a:t>
            </a:r>
          </a:p>
          <a:p>
            <a:r>
              <a:rPr lang="ru-RU" dirty="0"/>
              <a:t>Последних вынести не мог:</a:t>
            </a:r>
          </a:p>
          <a:p>
            <a:r>
              <a:rPr lang="ru-RU" dirty="0"/>
              <a:t>Угас, как светоч, дивный гений,</a:t>
            </a:r>
          </a:p>
          <a:p>
            <a:r>
              <a:rPr lang="ru-RU" dirty="0"/>
              <a:t>Увял торжественный венок.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193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Михаил Юрьевич  Лермонтов</vt:lpstr>
      <vt:lpstr>Слайд 2</vt:lpstr>
      <vt:lpstr>Слайд 3</vt:lpstr>
      <vt:lpstr>Слайд 4</vt:lpstr>
      <vt:lpstr>Слайд 5</vt:lpstr>
      <vt:lpstr>Слайд 6</vt:lpstr>
      <vt:lpstr>Бородино</vt:lpstr>
      <vt:lpstr>Кутузов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 Лермонтов</dc:title>
  <dc:creator>Елена</dc:creator>
  <cp:lastModifiedBy>Елена</cp:lastModifiedBy>
  <cp:revision>2</cp:revision>
  <dcterms:created xsi:type="dcterms:W3CDTF">2014-10-16T15:38:19Z</dcterms:created>
  <dcterms:modified xsi:type="dcterms:W3CDTF">2014-10-16T15:52:46Z</dcterms:modified>
</cp:coreProperties>
</file>