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F50FEE-C84F-444C-910D-024C76A9CFA6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4BCCE-75AF-45DF-8095-408E73A6BC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historical-events/anglia.htm" TargetMode="External"/><Relationship Id="rId2" Type="http://schemas.openxmlformats.org/officeDocument/2006/relationships/hyperlink" Target="http://to-name.ru/historical-events/francia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primeti/10/16.ht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doctorate.ru/holera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to-name.ru/primeti/11/06.htm" TargetMode="External"/><Relationship Id="rId5" Type="http://schemas.openxmlformats.org/officeDocument/2006/relationships/hyperlink" Target="http://to-name.ru/primeti/10/25.htm" TargetMode="External"/><Relationship Id="rId4" Type="http://schemas.openxmlformats.org/officeDocument/2006/relationships/hyperlink" Target="http://to-name.ru/primeti/10/2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-name.ru/primeti/05/07.htm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o-name.ru/primeti/ocen.htm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o-name.ru/historical-events/moscow.ht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57166"/>
            <a:ext cx="7835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Пётр  Ильич  Чайковский</a:t>
            </a:r>
          </a:p>
        </p:txBody>
      </p:sp>
      <p:pic>
        <p:nvPicPr>
          <p:cNvPr id="11266" name="Picture 2" descr="http://www.notarhiv.ru/ruskomp/chaikovskiy/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09"/>
            <a:ext cx="3286148" cy="4381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85786" y="3071810"/>
            <a:ext cx="1903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1840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000372"/>
            <a:ext cx="1903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1893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0716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Годы жизни в Москве стали временем становления и расцвета таланта Петра Ильича.</a:t>
            </a:r>
          </a:p>
        </p:txBody>
      </p:sp>
      <p:pic>
        <p:nvPicPr>
          <p:cNvPr id="34818" name="Picture 2" descr="http://img1.liveinternet.ru/images/attach/c/6/92/517/92517651_4497432_chaik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268" y="451251"/>
            <a:ext cx="3374914" cy="4549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286380" y="928670"/>
            <a:ext cx="33575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конце 1870-х годов Петр Чайковский ушел из консерватории и поехал за границу. В середине 1880-х гг. композитор возвратился к активной музыкально-общественной деятельности в России (в 1885 он был избран директором Московского отделения Русского музыкального общества). Тогда же он поселился под Москвой: сначала в селе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Майданово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затем во Фроловском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оба близ Клина, а в 1892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Клину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7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http://dic.academic.ru/pictures/wiki/files/84/Tchaikovsky_museum_K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857783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0002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Во второй половине 1880-х началась дирижерская деятельность Чайковского — сначала в России, а потом за границей; в качестве исполнителя собственных произведений он посещал Германию, Австро-Венгрию, </a:t>
            </a:r>
            <a:r>
              <a:rPr lang="ru-RU" sz="2000" u="sng" dirty="0">
                <a:hlinkClick r:id="rId2" tooltip="Франция - описание государства, государственное устройство, административное деление, население, природа, экономика"/>
              </a:rPr>
              <a:t>Францию</a:t>
            </a:r>
            <a:r>
              <a:rPr lang="ru-RU" sz="2000" dirty="0"/>
              <a:t>, </a:t>
            </a:r>
            <a:r>
              <a:rPr lang="ru-RU" sz="2000" u="sng" dirty="0">
                <a:hlinkClick r:id="rId3" tooltip="Про Англию"/>
              </a:rPr>
              <a:t>Англию</a:t>
            </a:r>
            <a:r>
              <a:rPr lang="ru-RU" sz="2000" dirty="0"/>
              <a:t>, Швейцарию.</a:t>
            </a:r>
          </a:p>
        </p:txBody>
      </p:sp>
      <p:pic>
        <p:nvPicPr>
          <p:cNvPr id="36866" name="Picture 2" descr="http://www.proza.ru/pics/2012/06/29/1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36" y="561503"/>
            <a:ext cx="3506022" cy="4653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8572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Последний период жизни композитора отмечен всемирным признанием творчества Чайковского, проявившимся не только в восторженном приеме его сочинений </a:t>
            </a:r>
            <a:r>
              <a:rPr lang="ru-RU" dirty="0" smtClean="0"/>
              <a:t>но </a:t>
            </a:r>
            <a:r>
              <a:rPr lang="ru-RU" dirty="0"/>
              <a:t>и в избрании композитора членом-корреспондентом парижской Академии изящных искусств (1892) и почетным доктором Кембриджского университета (1893). </a:t>
            </a:r>
          </a:p>
        </p:txBody>
      </p:sp>
      <p:pic>
        <p:nvPicPr>
          <p:cNvPr id="37890" name="Picture 2" descr="http://kn.sobaka.ru/n90/images/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095625" cy="432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43438" y="1000108"/>
            <a:ext cx="37147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Смерть настигла Чайковского в расцвете творческих сил и славы: композитор заразился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 tooltip="Про холеру"/>
              </a:rPr>
              <a:t>холерой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через несколько дней после того, как дирижировал на премьере Шестой симфонии в Петербурге (премьера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3" tooltip="16 октября - события в истории в разные годы"/>
              </a:rPr>
              <a:t>16 октября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начало болезни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4" tooltip="21 октября - события в истории"/>
              </a:rPr>
              <a:t>21 октября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); смерть наступила спустя 4 дня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5" tooltip="Исторические события 25 октября"/>
              </a:rPr>
              <a:t>25 октября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6" tooltip="6 ноября - исторические события в этот день"/>
              </a:rPr>
              <a:t>6 ноября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 новому стилю) 1893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8915" name="Picture 3" descr="http://thankyou.ru/upload/client/493fa2ee84adfab56d24285f52759a4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857232"/>
            <a:ext cx="381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642918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Тонкий психолог, мастер-симфонист, музыкальный драматург, Чайковский раскрыл в музыке внутренний мир человека (от лирической задушевности до глубочайшей трагедии), создал высочайшие образцы опер, балетов, симфоний, камерных произведений. </a:t>
            </a:r>
          </a:p>
        </p:txBody>
      </p:sp>
      <p:pic>
        <p:nvPicPr>
          <p:cNvPr id="26626" name="Picture 2" descr="http://img0.liveinternet.ru/images/attach/c/8/100/116/100116606_chaikovskiisi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89229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7154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Петр Чайковский родился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>
                <a:latin typeface="Arial" pitchFamily="34" charset="0"/>
                <a:cs typeface="Arial" pitchFamily="34" charset="0"/>
                <a:hlinkClick r:id="rId2" tooltip="7 мая - группа событий"/>
              </a:rPr>
              <a:t>7 мая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1840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года,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Камско-Воткинском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заводе Вятской губернии, ныне Воткинск,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Удмуртия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— в семье горного инженера, начальника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Камско-Воткинского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завода</a:t>
            </a:r>
          </a:p>
        </p:txBody>
      </p:sp>
      <p:sp>
        <p:nvSpPr>
          <p:cNvPr id="27650" name="AutoShape 2" descr="http://shopcaravan.ru/sites/default/files/imagecache/Add%20watermark-gal/dina2010/img_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shopcaravan.ru/sites/default/files/imagecache/Add%20watermark-gal/dina2010/img_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shopcaravan.ru/sites/default/files/imagecache/Add%20watermark-gal/dina2010/img_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dalnoboyshiki.eu/forum/data/attachments/33/33308-c9e9b3ff6c33d3e96f3d82268911af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57356" y="4429132"/>
            <a:ext cx="5857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семье родителей музыку любили, мать хорошо пела, играла на фортепиано, в доме проводились музыкальные вечера.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8675" name="Picture 3" descr="http://upload.wikimedia.org/wikipedia/ru/1/12/%D0%A0%D0%BE%D0%B4%D0%B8%D1%82%D0%B5%D0%BB%D0%B8_%D0%A7%D0%B0%D0%B9%D0%BA%D0%BE%D0%B2%D1%81%D0%BA%D0%BE%D0%B3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825498" cy="366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07154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Способности к музыке у Пети Чайковского проявились рано: в пять лет он начал играть на фортепиано, а через три года читал ноты и записывал свои музыкальные впечатления. </a:t>
            </a:r>
          </a:p>
        </p:txBody>
      </p:sp>
      <p:pic>
        <p:nvPicPr>
          <p:cNvPr id="29698" name="Picture 2" descr="http://www.tchaikov.ru/images/davy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071834" cy="4219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14810" y="1428736"/>
            <a:ext cx="42862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1850-1859 по желанию родителей Чайковский учился в Училище правоведения, после чего был определен на службу в Министерство юстиции. В 1855-1858 брал уроки игры на фортепиано у известного в то время пианиста Р.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Кюндингера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который был невысокого мнения о способностях будущего композитора.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23" name="Picture 3" descr="http://wiki.istmat.info/_media/%D0%BC%D0%B8%D1%84:chaikovskiy:0012gh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229489" cy="454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785794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Лишь в 1861 Петр Чайковский приступил к серьезным занятиям в музыкальных классах Петербургского отделения Русского музыкального общества. </a:t>
            </a:r>
            <a:r>
              <a:rPr lang="ru-RU" sz="2400" u="sng" dirty="0">
                <a:hlinkClick r:id="rId2" tooltip="Осень - описание времени года"/>
              </a:rPr>
              <a:t>Осенью</a:t>
            </a:r>
            <a:r>
              <a:rPr lang="ru-RU" sz="2400" dirty="0"/>
              <a:t> 1862 он стал студентом преобразованной из музыкальных классов Петербургской консерватории, которую с отличием окончил </a:t>
            </a:r>
          </a:p>
        </p:txBody>
      </p:sp>
      <p:pic>
        <p:nvPicPr>
          <p:cNvPr id="31746" name="Picture 2" descr="http://pavelbers.com/4.Strasti%20po%20Chaykovsko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212176" cy="5062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21442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1866 Петр Ильич Чайковский был приглашен на должность профессора в открывающуюся Московскую консерваторию </a:t>
            </a:r>
            <a:r>
              <a:rPr lang="ru-RU" sz="2400" dirty="0" smtClean="0"/>
              <a:t>.</a:t>
            </a:r>
            <a:r>
              <a:rPr lang="ru-RU" sz="2400" dirty="0"/>
              <a:t> В 1866-1878 Чайковский вел в консерватории классы свободного сочинения, теории, гармонии и инструментовки</a:t>
            </a:r>
          </a:p>
        </p:txBody>
      </p:sp>
      <p:pic>
        <p:nvPicPr>
          <p:cNvPr id="32770" name="Picture 2" descr="http://wiki.istmat.info/_media/%D0%BC%D0%B8%D1%84:chaikovskiy:0012h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3810000" cy="4695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35729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Активно участвуя в музыкальной жизни </a:t>
            </a:r>
            <a:r>
              <a:rPr lang="ru-RU" sz="2000" u="sng" dirty="0">
                <a:hlinkClick r:id="rId2" tooltip="Описание современной Москвы"/>
              </a:rPr>
              <a:t>Москвы</a:t>
            </a:r>
            <a:r>
              <a:rPr lang="ru-RU" sz="2000" dirty="0"/>
              <a:t>, П.И. Чайковский регулярно выступал в печати в качестве музыкального критика, из-за постоянной нужды в деньгах в 1871-1876 работал музыкальным рецензентом газет «Современная летопись» и «Русские ведомости», участвовал в «Артистическом кружке» А. Н. Островского, общался с композиторами—членами «Могучей кучки»</a:t>
            </a:r>
          </a:p>
        </p:txBody>
      </p:sp>
      <p:pic>
        <p:nvPicPr>
          <p:cNvPr id="33796" name="Picture 4" descr="http://userserve-ak.last.fm/serve/_/4224312/285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3446852" cy="4595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2013-08-24T11:03:57Z</dcterms:created>
  <dcterms:modified xsi:type="dcterms:W3CDTF">2013-08-24T11:31:20Z</dcterms:modified>
</cp:coreProperties>
</file>