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7" r:id="rId3"/>
    <p:sldId id="278" r:id="rId4"/>
    <p:sldId id="27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599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0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665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511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08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76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3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746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32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78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746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A158-F322-4E0D-BCAE-CB9BC8879C59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067C-6724-4473-BD03-8D4BD736D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70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Презентация №8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2914" y="2301116"/>
            <a:ext cx="5906172" cy="29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81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3169" y="0"/>
            <a:ext cx="9218266" cy="2255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86296" y="2255067"/>
            <a:ext cx="9295132" cy="23362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86296" y="4546581"/>
            <a:ext cx="9295132" cy="231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46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6887" y="1381929"/>
            <a:ext cx="10818226" cy="415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49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</Words>
  <Application>Microsoft Office PowerPoint</Application>
  <PresentationFormat>Произвольный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№8 </vt:lpstr>
      <vt:lpstr>Слайд 2</vt:lpstr>
      <vt:lpstr>Слайд 3</vt:lpstr>
      <vt:lpstr>Слайд 4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 69</dc:creator>
  <cp:lastModifiedBy>User Windows</cp:lastModifiedBy>
  <cp:revision>15</cp:revision>
  <dcterms:created xsi:type="dcterms:W3CDTF">2021-11-09T12:07:09Z</dcterms:created>
  <dcterms:modified xsi:type="dcterms:W3CDTF">2024-02-06T20:41:52Z</dcterms:modified>
</cp:coreProperties>
</file>