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99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0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6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1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8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7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8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4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3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7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4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7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 №7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308080"/>
            <a:ext cx="3434275" cy="4415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958" y="2240280"/>
            <a:ext cx="4076360" cy="2789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15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3760" y="2415442"/>
            <a:ext cx="4846320" cy="3634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7453" y="427617"/>
            <a:ext cx="4145982" cy="2526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0995" y="3886200"/>
            <a:ext cx="2346960" cy="23194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27520" y="4958844"/>
            <a:ext cx="2468880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01009" y="3537102"/>
            <a:ext cx="891891" cy="151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717280" y="3753120"/>
            <a:ext cx="3413760" cy="229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иагональная полоса 14"/>
          <p:cNvSpPr/>
          <p:nvPr/>
        </p:nvSpPr>
        <p:spPr>
          <a:xfrm rot="13722893">
            <a:off x="7636151" y="3931415"/>
            <a:ext cx="4870636" cy="1321361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1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69920" y="2621280"/>
            <a:ext cx="0" cy="2026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8640" y="46482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2440" y="2319338"/>
            <a:ext cx="309372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19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4479" y="2766950"/>
            <a:ext cx="4110130" cy="282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024" y="2347160"/>
            <a:ext cx="4699653" cy="3241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1260" y="1793120"/>
            <a:ext cx="5303349" cy="329396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5013" y="5189517"/>
            <a:ext cx="4548249" cy="4750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2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3720" y="673393"/>
            <a:ext cx="6858000" cy="5836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5094" y="1615440"/>
            <a:ext cx="5876364" cy="36434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20" y="4496885"/>
            <a:ext cx="487680" cy="549275"/>
          </a:xfrm>
        </p:spPr>
        <p:txBody>
          <a:bodyPr>
            <a:noAutofit/>
          </a:bodyPr>
          <a:lstStyle/>
          <a:p>
            <a:r>
              <a:rPr lang="ru-RU" sz="3500" dirty="0" smtClean="0"/>
              <a:t>3</a:t>
            </a:r>
            <a:endParaRPr lang="ru-RU" sz="3500" dirty="0"/>
          </a:p>
        </p:txBody>
      </p:sp>
    </p:spTree>
    <p:extLst>
      <p:ext uri="{BB962C8B-B14F-4D97-AF65-F5344CB8AC3E}">
        <p14:creationId xmlns="" xmlns:p14="http://schemas.microsoft.com/office/powerpoint/2010/main" val="41436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311" y="5141041"/>
            <a:ext cx="533400" cy="662781"/>
          </a:xfrm>
        </p:spPr>
        <p:txBody>
          <a:bodyPr>
            <a:normAutofit/>
          </a:bodyPr>
          <a:lstStyle/>
          <a:p>
            <a:r>
              <a:rPr lang="ru-RU" sz="3500" dirty="0" smtClean="0"/>
              <a:t>3</a:t>
            </a:r>
            <a:endParaRPr lang="ru-RU" sz="3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5702" y="1027906"/>
            <a:ext cx="6706018" cy="411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4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814" y="4175125"/>
            <a:ext cx="472440" cy="518795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1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6254" y="883920"/>
            <a:ext cx="6220786" cy="393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9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7603" y="883920"/>
            <a:ext cx="8916793" cy="5201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0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4826" y="2696818"/>
            <a:ext cx="10238974" cy="1646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2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7874" y="1812608"/>
            <a:ext cx="7973886" cy="3987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25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4919" y="2193608"/>
            <a:ext cx="6282161" cy="3034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90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</Words>
  <Application>Microsoft Office PowerPoint</Application>
  <PresentationFormat>Произвольный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№7</vt:lpstr>
      <vt:lpstr>Слайд 2</vt:lpstr>
      <vt:lpstr>3</vt:lpstr>
      <vt:lpstr>3</vt:lpstr>
      <vt:lpstr>1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13</cp:revision>
  <dcterms:created xsi:type="dcterms:W3CDTF">2021-11-09T12:07:09Z</dcterms:created>
  <dcterms:modified xsi:type="dcterms:W3CDTF">2024-02-06T20:39:30Z</dcterms:modified>
</cp:coreProperties>
</file>