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0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6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1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7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8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4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3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7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4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№6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3510" y="2394332"/>
            <a:ext cx="5081113" cy="2667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2419" y="2829214"/>
            <a:ext cx="4217324" cy="2007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7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229" y="2906279"/>
            <a:ext cx="990600" cy="1439924"/>
          </a:xfrm>
        </p:spPr>
        <p:txBody>
          <a:bodyPr>
            <a:noAutofit/>
          </a:bodyPr>
          <a:lstStyle/>
          <a:p>
            <a:r>
              <a:rPr lang="ru-RU" sz="11000" dirty="0" smtClean="0">
                <a:solidFill>
                  <a:srgbClr val="FF0066"/>
                </a:solidFill>
              </a:rPr>
              <a:t>3</a:t>
            </a:r>
            <a:endParaRPr lang="ru-RU" sz="110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644" y="2906279"/>
            <a:ext cx="3496294" cy="1511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1000" dirty="0" smtClean="0">
                <a:solidFill>
                  <a:srgbClr val="FF0066"/>
                </a:solidFill>
              </a:rPr>
              <a:t>2+1=</a:t>
            </a:r>
            <a:endParaRPr lang="ru-RU" sz="11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36580"/>
            <a:ext cx="5936747" cy="5850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747" y="258991"/>
            <a:ext cx="6255253" cy="6205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77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205" y="2870736"/>
            <a:ext cx="1228106" cy="1416174"/>
          </a:xfrm>
        </p:spPr>
        <p:txBody>
          <a:bodyPr>
            <a:noAutofit/>
          </a:bodyPr>
          <a:lstStyle/>
          <a:p>
            <a:r>
              <a:rPr lang="ru-RU" sz="11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1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878" y="2775651"/>
            <a:ext cx="3223161" cy="160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0" dirty="0" smtClean="0">
                <a:solidFill>
                  <a:schemeClr val="accent1">
                    <a:lumMod val="50000"/>
                  </a:schemeClr>
                </a:solidFill>
              </a:rPr>
              <a:t>3-2=</a:t>
            </a:r>
            <a:endParaRPr lang="ru-RU" sz="1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7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286" y="2168160"/>
            <a:ext cx="2997857" cy="304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143" y="2094561"/>
            <a:ext cx="1422712" cy="307415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319713" y="2220913"/>
            <a:ext cx="1828800" cy="2943225"/>
            <a:chOff x="3351" y="1399"/>
            <a:chExt cx="1152" cy="185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51" y="1399"/>
              <a:ext cx="1152" cy="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1399"/>
              <a:ext cx="116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438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9338" y="2434442"/>
            <a:ext cx="6661314" cy="2331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07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572770"/>
            <a:ext cx="1965960" cy="1661795"/>
          </a:xfrm>
        </p:spPr>
        <p:txBody>
          <a:bodyPr>
            <a:noAutofit/>
          </a:bodyPr>
          <a:lstStyle/>
          <a:p>
            <a:r>
              <a:rPr lang="ru-RU" sz="11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1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560" y="530225"/>
            <a:ext cx="4130040" cy="167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0" dirty="0" smtClean="0">
                <a:solidFill>
                  <a:schemeClr val="accent1">
                    <a:lumMod val="50000"/>
                  </a:schemeClr>
                </a:solidFill>
              </a:rPr>
              <a:t>3-1=</a:t>
            </a:r>
            <a:endParaRPr lang="ru-RU" sz="1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0231" y="2407545"/>
            <a:ext cx="2997857" cy="304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8088" y="2209800"/>
            <a:ext cx="1422712" cy="3074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3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</Words>
  <Application>Microsoft Office PowerPoint</Application>
  <PresentationFormat>Произвольный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№6</vt:lpstr>
      <vt:lpstr>Слайд 2</vt:lpstr>
      <vt:lpstr>3</vt:lpstr>
      <vt:lpstr>Слайд 4</vt:lpstr>
      <vt:lpstr>1</vt:lpstr>
      <vt:lpstr>Слайд 6</vt:lpstr>
      <vt:lpstr>Слайд 7</vt:lpstr>
      <vt:lpstr>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13</cp:revision>
  <dcterms:created xsi:type="dcterms:W3CDTF">2021-11-09T12:07:09Z</dcterms:created>
  <dcterms:modified xsi:type="dcterms:W3CDTF">2024-02-06T20:37:01Z</dcterms:modified>
</cp:coreProperties>
</file>