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3" r:id="rId3"/>
    <p:sldId id="264" r:id="rId4"/>
    <p:sldId id="265" r:id="rId5"/>
    <p:sldId id="266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F821-293E-434E-9887-F2F9763A1A25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AC95-2CD9-4AC2-A8DB-025C2C58D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091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F821-293E-434E-9887-F2F9763A1A25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AC95-2CD9-4AC2-A8DB-025C2C58D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561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F821-293E-434E-9887-F2F9763A1A25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AC95-2CD9-4AC2-A8DB-025C2C58D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887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F821-293E-434E-9887-F2F9763A1A25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AC95-2CD9-4AC2-A8DB-025C2C58D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876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F821-293E-434E-9887-F2F9763A1A25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AC95-2CD9-4AC2-A8DB-025C2C58D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848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F821-293E-434E-9887-F2F9763A1A25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AC95-2CD9-4AC2-A8DB-025C2C58D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4638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F821-293E-434E-9887-F2F9763A1A25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AC95-2CD9-4AC2-A8DB-025C2C58D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998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F821-293E-434E-9887-F2F9763A1A25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AC95-2CD9-4AC2-A8DB-025C2C58D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924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F821-293E-434E-9887-F2F9763A1A25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AC95-2CD9-4AC2-A8DB-025C2C58D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862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F821-293E-434E-9887-F2F9763A1A25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AC95-2CD9-4AC2-A8DB-025C2C58D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0586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6F821-293E-434E-9887-F2F9763A1A25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8AC95-2CD9-4AC2-A8DB-025C2C58D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766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6F821-293E-434E-9887-F2F9763A1A25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8AC95-2CD9-4AC2-A8DB-025C2C58DC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891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smtClean="0"/>
              <a:t>Презентация </a:t>
            </a:r>
            <a:r>
              <a:rPr lang="ru-RU" b="1" smtClean="0"/>
              <a:t>№12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7257" y="696687"/>
            <a:ext cx="8182386" cy="45458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4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1378" y="2085319"/>
            <a:ext cx="5643981" cy="31631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35413" y="419360"/>
            <a:ext cx="5218387" cy="6173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451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86069" y="812801"/>
            <a:ext cx="9594065" cy="52716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434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31416" y="800553"/>
            <a:ext cx="8831428" cy="49064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2709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82857" y="365125"/>
            <a:ext cx="3178873" cy="41181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2" y="365125"/>
            <a:ext cx="4674624" cy="34044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7011" y="3769563"/>
            <a:ext cx="3536648" cy="26670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842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8938" y="0"/>
            <a:ext cx="10498948" cy="68691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752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8628" y="1690688"/>
            <a:ext cx="3959022" cy="36292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3558" y="1773457"/>
            <a:ext cx="1625956" cy="14862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13558" y="3943126"/>
            <a:ext cx="2032445" cy="18165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955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</Words>
  <Application>Microsoft Office PowerPoint</Application>
  <PresentationFormat>Произвольный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№12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четвертая</dc:title>
  <dc:creator>школа 69</dc:creator>
  <cp:lastModifiedBy>User Windows</cp:lastModifiedBy>
  <cp:revision>11</cp:revision>
  <dcterms:created xsi:type="dcterms:W3CDTF">2021-11-26T05:07:51Z</dcterms:created>
  <dcterms:modified xsi:type="dcterms:W3CDTF">2024-02-06T20:15:10Z</dcterms:modified>
</cp:coreProperties>
</file>