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62" r:id="rId3"/>
    <p:sldId id="263" r:id="rId4"/>
    <p:sldId id="264" r:id="rId5"/>
    <p:sldId id="256" r:id="rId6"/>
    <p:sldId id="257" r:id="rId7"/>
    <p:sldId id="258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8" autoAdjust="0"/>
    <p:restoredTop sz="94686" autoAdjust="0"/>
  </p:normalViewPr>
  <p:slideViewPr>
    <p:cSldViewPr>
      <p:cViewPr varScale="1">
        <p:scale>
          <a:sx n="42" d="100"/>
          <a:sy n="42" d="100"/>
        </p:scale>
        <p:origin x="-13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29DD8-E5D4-4CDF-BDF7-07B8E1692B5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8AFE8-1509-4333-AE3A-C2D4E859E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ПОЕХАЛИ!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8AFE8-1509-4333-AE3A-C2D4E859EDE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65_%D0%B3%D0%BE%D0%B4" TargetMode="External"/><Relationship Id="rId2" Type="http://schemas.openxmlformats.org/officeDocument/2006/relationships/hyperlink" Target="https://ru.wikipedia.org/wiki/18_%D0%BC%D0%B0%D1%80%D1%82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ru.wikipedia.org/wiki/%D0%92%D0%BE%D1%81%D1%85%D0%BE%D0%B4-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12 апреля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3000372"/>
            <a:ext cx="6400800" cy="1752600"/>
          </a:xfrm>
        </p:spPr>
        <p:txBody>
          <a:bodyPr/>
          <a:lstStyle/>
          <a:p>
            <a:r>
              <a:rPr lang="ru-RU" dirty="0" smtClean="0"/>
              <a:t>«День космонавтики»</a:t>
            </a:r>
            <a:endParaRPr lang="ru-RU" dirty="0"/>
          </a:p>
        </p:txBody>
      </p:sp>
      <p:pic>
        <p:nvPicPr>
          <p:cNvPr id="1026" name="Picture 2" descr="C:\Users\Щд\Desktop\картинки школа\животные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85728"/>
            <a:ext cx="885831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hlinkClick r:id="rId2"/>
              </a:rPr>
              <a:t>18 марта</a:t>
            </a:r>
            <a:r>
              <a:rPr lang="ru-RU" dirty="0" smtClean="0"/>
              <a:t> </a:t>
            </a:r>
            <a:r>
              <a:rPr lang="ru-RU" dirty="0" smtClean="0">
                <a:hlinkClick r:id="rId3" tooltip="1965 год"/>
              </a:rPr>
              <a:t>1965 года</a:t>
            </a:r>
            <a:r>
              <a:rPr lang="ru-RU" dirty="0" smtClean="0"/>
              <a:t> с борта космического корабля </a:t>
            </a:r>
            <a:r>
              <a:rPr lang="ru-RU" dirty="0" smtClean="0">
                <a:hlinkClick r:id="rId4" tooltip="Восход-2"/>
              </a:rPr>
              <a:t>«Восход-2»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совершил выход в открытый космос</a:t>
            </a:r>
            <a:endParaRPr lang="ru-RU" dirty="0"/>
          </a:p>
        </p:txBody>
      </p:sp>
      <p:pic>
        <p:nvPicPr>
          <p:cNvPr id="2050" name="Picture 2" descr="C:\Users\Щд\Desktop\картинки школа\животные\Leonov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00100" y="2000240"/>
            <a:ext cx="692948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Белка и Стрелка</a:t>
            </a:r>
            <a:endParaRPr lang="ru-RU" dirty="0"/>
          </a:p>
        </p:txBody>
      </p:sp>
      <p:pic>
        <p:nvPicPr>
          <p:cNvPr id="3074" name="Picture 2" descr="C:\Users\Щд\Desktop\картинки школа\животные\35056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50" y="1856581"/>
            <a:ext cx="7429500" cy="401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19 августа 1960г. Облетели вокруг Земли 17 раз за 25 часов</a:t>
            </a:r>
            <a:endParaRPr lang="ru-RU" dirty="0"/>
          </a:p>
        </p:txBody>
      </p:sp>
      <p:pic>
        <p:nvPicPr>
          <p:cNvPr id="4098" name="Picture 2" descr="C:\Users\Щд\Desktop\картинки школа\животные\8039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57364"/>
            <a:ext cx="5886474" cy="4325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Щд\Desktop\картинки школа\животные\1444457096_1848988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9394" y="1600200"/>
            <a:ext cx="694521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Щд\Pictures\thCAWUBDD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94" y="0"/>
            <a:ext cx="909640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1666" y="0"/>
            <a:ext cx="7272334" cy="12858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/>
              <a:t>Юрий Алексеевич Гагарин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29306"/>
            <a:ext cx="4329098" cy="9286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9 марта 1934г.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Щд\Pictures\1301506544_48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52" y="0"/>
            <a:ext cx="6858048" cy="55007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357826"/>
            <a:ext cx="82296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Первый человек, облетевший вокруг Земли</a:t>
            </a:r>
            <a:endParaRPr lang="ru-RU" b="1" i="1" dirty="0"/>
          </a:p>
        </p:txBody>
      </p:sp>
      <p:pic>
        <p:nvPicPr>
          <p:cNvPr id="2051" name="Picture 3" descr="C:\Users\Щд\Pictures\Vostok-1-Rock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2545785" cy="2476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12 апреля 1961 г. – первый полет в космос на ракете  «ВОСТОК»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Щд\Pictures\450px-Semyorka_Rocket_R7_by_Sergei_Korolyov_in_VDNH_Ostankino_RAF054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357298"/>
            <a:ext cx="4143404" cy="5357850"/>
          </a:xfrm>
          <a:prstGeom prst="rect">
            <a:avLst/>
          </a:prstGeom>
          <a:noFill/>
        </p:spPr>
      </p:pic>
      <p:pic>
        <p:nvPicPr>
          <p:cNvPr id="3075" name="Picture 3" descr="C:\Users\Щд\Pictures\thCAWUBDD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3214686"/>
            <a:ext cx="2857500" cy="2143125"/>
          </a:xfrm>
          <a:prstGeom prst="rect">
            <a:avLst/>
          </a:prstGeom>
          <a:noFill/>
        </p:spPr>
      </p:pic>
      <p:sp>
        <p:nvSpPr>
          <p:cNvPr id="7" name="Капля 6"/>
          <p:cNvSpPr/>
          <p:nvPr/>
        </p:nvSpPr>
        <p:spPr>
          <a:xfrm rot="8477079">
            <a:off x="6415981" y="2150683"/>
            <a:ext cx="2085716" cy="1146767"/>
          </a:xfrm>
          <a:prstGeom prst="teardrop">
            <a:avLst>
              <a:gd name="adj" fmla="val 1013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8378535">
            <a:off x="6510350" y="2581268"/>
            <a:ext cx="2143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ПОЕХАЛИ!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Юрий Алексеевич Гагарин – герой Советского Союза</a:t>
            </a:r>
            <a:endParaRPr lang="ru-RU" b="1" i="1" dirty="0"/>
          </a:p>
        </p:txBody>
      </p:sp>
      <p:pic>
        <p:nvPicPr>
          <p:cNvPr id="4098" name="Picture 2" descr="C:\Users\Щд\Pictures\Yuri Gagarin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85860"/>
            <a:ext cx="3859137" cy="5203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Алексей Архипович Леонов</a:t>
            </a:r>
            <a:endParaRPr lang="ru-RU" dirty="0"/>
          </a:p>
        </p:txBody>
      </p:sp>
      <p:pic>
        <p:nvPicPr>
          <p:cNvPr id="1026" name="Picture 2" descr="C:\Users\Щд\Desktop\картинки школа\животные\Leonov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32451"/>
            <a:ext cx="6096000" cy="4061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66</Words>
  <PresentationFormat>Экран (4:3)</PresentationFormat>
  <Paragraphs>14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12 апреля </vt:lpstr>
      <vt:lpstr>Белка и Стрелка</vt:lpstr>
      <vt:lpstr>19 августа 1960г. Облетели вокруг Земли 17 раз за 25 часов</vt:lpstr>
      <vt:lpstr>Слайд 4</vt:lpstr>
      <vt:lpstr>Юрий Алексеевич Гагарин</vt:lpstr>
      <vt:lpstr>Первый человек, облетевший вокруг Земли</vt:lpstr>
      <vt:lpstr>12 апреля 1961 г. – первый полет в космос на ракете  «ВОСТОК» </vt:lpstr>
      <vt:lpstr>Юрий Алексеевич Гагарин – герой Советского Союза</vt:lpstr>
      <vt:lpstr>Алексей Архипович Леонов</vt:lpstr>
      <vt:lpstr>18 марта 1965 года с борта космического корабля «Восход-2» совершил выход в открытый космос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Юрий Алексеевич Гагарин</dc:title>
  <dc:creator>Щд</dc:creator>
  <cp:lastModifiedBy>user</cp:lastModifiedBy>
  <cp:revision>6</cp:revision>
  <dcterms:created xsi:type="dcterms:W3CDTF">2014-03-11T07:39:32Z</dcterms:created>
  <dcterms:modified xsi:type="dcterms:W3CDTF">2021-11-22T10:29:18Z</dcterms:modified>
</cp:coreProperties>
</file>