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7" r:id="rId3"/>
    <p:sldId id="296" r:id="rId4"/>
    <p:sldId id="287" r:id="rId5"/>
    <p:sldId id="290" r:id="rId6"/>
    <p:sldId id="295" r:id="rId7"/>
    <p:sldId id="308" r:id="rId8"/>
    <p:sldId id="309" r:id="rId9"/>
    <p:sldId id="310" r:id="rId10"/>
    <p:sldId id="299" r:id="rId11"/>
    <p:sldId id="31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9900"/>
    <a:srgbClr val="00CC66"/>
    <a:srgbClr val="3399FF"/>
    <a:srgbClr val="0000FF"/>
    <a:srgbClr val="6600CC"/>
    <a:srgbClr val="3333CC"/>
    <a:srgbClr val="000000"/>
    <a:srgbClr val="F8F8F8"/>
    <a:srgbClr val="111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84" autoAdjust="0"/>
    <p:restoredTop sz="94660"/>
  </p:normalViewPr>
  <p:slideViewPr>
    <p:cSldViewPr>
      <p:cViewPr>
        <p:scale>
          <a:sx n="106" d="100"/>
          <a:sy n="106" d="100"/>
        </p:scale>
        <p:origin x="-88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637A-0E22-4627-B091-3A9316EC95A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5EFB-6535-4389-BAE6-C84C3911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coollady.ru/pic/0003/048/06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9144000" cy="300039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</a:t>
            </a:r>
            <a:r>
              <a:rPr lang="ru-RU" sz="6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</a:t>
            </a:r>
            <a:r>
              <a:rPr lang="ru-RU" sz="6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</a:t>
            </a:r>
            <a:r>
              <a:rPr lang="ru-RU" sz="60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</a:t>
            </a:r>
            <a:r>
              <a:rPr lang="ru-RU" sz="60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</a:t>
            </a:r>
            <a:r>
              <a:rPr lang="ru-RU" sz="6000" b="1" spc="600" dirty="0" smtClean="0">
                <a:ln w="38100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</a:t>
            </a:r>
            <a:r>
              <a:rPr lang="ru-RU" sz="6000" b="1" spc="600" dirty="0" smtClean="0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6000" b="1" spc="600" dirty="0" smtClean="0">
                <a:ln w="38100"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6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6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</a:t>
            </a:r>
            <a:r>
              <a:rPr lang="ru-RU" sz="6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</a:t>
            </a:r>
            <a:r>
              <a:rPr lang="ru-RU" sz="60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</a:t>
            </a:r>
            <a:r>
              <a:rPr lang="ru-RU" sz="60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6000" b="1" spc="600" dirty="0" smtClean="0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6000" b="1" spc="600" dirty="0" smtClean="0">
                <a:ln w="38100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6000" b="1" spc="600" dirty="0" smtClean="0">
                <a:ln w="38100"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6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6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6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</a:t>
            </a:r>
            <a:r>
              <a:rPr lang="ru-RU" sz="60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</a:t>
            </a:r>
            <a:r>
              <a:rPr lang="ru-RU" sz="60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</a:t>
            </a:r>
            <a:r>
              <a:rPr lang="ru-RU" sz="6000" b="1" spc="600" dirty="0" smtClean="0">
                <a:ln w="38100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</a:t>
            </a:r>
            <a:r>
              <a:rPr lang="ru-RU" sz="6000" b="1" spc="600" dirty="0" smtClean="0">
                <a:ln w="38100"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</a:t>
            </a:r>
            <a:r>
              <a:rPr lang="ru-RU" sz="6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6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6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</a:t>
            </a:r>
            <a:endParaRPr lang="ru-RU" sz="6000" b="1" spc="600" dirty="0">
              <a:ln w="3810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57150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Государственное бюджетное образовательное учреждение школа №69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Курортного района Санкт-Петербурга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5357826"/>
            <a:ext cx="2683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Михайлова</a:t>
            </a:r>
          </a:p>
          <a:p>
            <a:r>
              <a:rPr lang="ru-RU" dirty="0" smtClean="0"/>
              <a:t> Ксения </a:t>
            </a:r>
            <a:r>
              <a:rPr lang="ru-RU" dirty="0" smtClean="0"/>
              <a:t>С</a:t>
            </a:r>
            <a:r>
              <a:rPr lang="ru-RU" dirty="0" smtClean="0"/>
              <a:t>ергеевна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71 из 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Картинка 24 из 484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429000"/>
            <a:ext cx="2200271" cy="302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Поможем Вопросику раскрасить радугу правильно.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2000240"/>
            <a:ext cx="4000528" cy="642942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643182"/>
            <a:ext cx="4000528" cy="642942"/>
          </a:xfrm>
          <a:prstGeom prst="rect">
            <a:avLst/>
          </a:prstGeom>
          <a:solidFill>
            <a:srgbClr val="FF99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3286124"/>
            <a:ext cx="4000528" cy="64294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3929066"/>
            <a:ext cx="4000528" cy="642942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4572008"/>
            <a:ext cx="4000528" cy="642942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5214950"/>
            <a:ext cx="4000528" cy="642942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5857892"/>
            <a:ext cx="4000528" cy="642942"/>
          </a:xfrm>
          <a:prstGeom prst="rect">
            <a:avLst/>
          </a:prstGeom>
          <a:solidFill>
            <a:srgbClr val="6600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1785926"/>
            <a:ext cx="2500330" cy="379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4214810" y="785794"/>
            <a:ext cx="4786346" cy="1928826"/>
          </a:xfrm>
          <a:prstGeom prst="cloudCallout">
            <a:avLst>
              <a:gd name="adj1" fmla="val 14942"/>
              <a:gd name="adj2" fmla="val 16939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минуту в землю врос Разноцветный чудо-мост. Чудо-мастер смастерил Мост высокий без перил.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Картинка 224 из 1664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71810"/>
            <a:ext cx="5500726" cy="3210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2 из 1664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33 из 1664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47 из 1664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000108"/>
            <a:ext cx="38576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0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Видели ли вы сами радугу? В какое время можно наблюдать за этим природным явлением?</a:t>
            </a:r>
          </a:p>
          <a:p>
            <a:pPr algn="just"/>
            <a:r>
              <a:rPr lang="ru-RU" sz="20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Иногда на небе можно наблюдать яркие полосы, окрашенные чаще всего в три цвета — красный, зеленый, фиолетовый; иногда видны еще два цвета — желтый и оранжевый, но они не такие яркие.</a:t>
            </a:r>
          </a:p>
          <a:p>
            <a:pPr algn="just"/>
            <a:r>
              <a:rPr lang="ru-RU" sz="20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Это интересное явление можно наблюдать, когда светит солнце и идет дождь. Что это такое — радуга? Почему в воздухе возникло такое чудо?</a:t>
            </a:r>
            <a:endParaRPr lang="ru-RU" sz="2000"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Картинка 11 из 167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959823"/>
            <a:ext cx="4462476" cy="563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Солнечным днем в любой момент можно увидеть радугу. Для этого достаточно взять шланг и начать поливать цветы. Если при этом вы встанете спиной к Солнцу, освещающему водяные брызги, то обязательно увидите небольшую радугу. Так же возникает и настоящая радуга, только в этом случае солнечные лучи проходят не сквозь мелкие брызги, а сквозь завесу дождя, который идет где-то в отдалении.</a:t>
            </a:r>
            <a:endParaRPr lang="ru-RU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8434" name="Picture 2" descr="http://pixelbrush.ru/uploads/posts/2011-06/1309376762_xsnea5ygtif6mlr.jpeg"/>
          <p:cNvPicPr>
            <a:picLocks noChangeAspect="1" noChangeArrowheads="1"/>
          </p:cNvPicPr>
          <p:nvPr/>
        </p:nvPicPr>
        <p:blipFill>
          <a:blip r:embed="rId3"/>
          <a:srcRect t="27027" r="2499"/>
          <a:stretch>
            <a:fillRect/>
          </a:stretch>
        </p:blipFill>
        <p:spPr bwMode="auto">
          <a:xfrm>
            <a:off x="571472" y="2285992"/>
            <a:ext cx="778674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928670"/>
            <a:ext cx="6286544" cy="1357322"/>
          </a:xfrm>
          <a:prstGeom prst="cloudCallout">
            <a:avLst>
              <a:gd name="adj1" fmla="val -8862"/>
              <a:gd name="adj2" fmla="val 23965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цвета в радуге идут в четкой последовательности и никогда                    не меняются местами.</a:t>
            </a:r>
            <a:endParaRPr lang="ru-RU" sz="2000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Картинка 287 из 35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653183"/>
            <a:ext cx="3714766" cy="364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286808" cy="2000264"/>
          </a:xfrm>
          <a:prstGeom prst="cloudCallout">
            <a:avLst>
              <a:gd name="adj1" fmla="val -18602"/>
              <a:gd name="adj2" fmla="val 16300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не путать этот порядок, люди придумали «запоминалку». Прочитайте слова и попробуйте догадаться, как с их помощью можно запомнить все цвета радуги.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71876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98</Words>
  <Application>Microsoft Office PowerPoint</Application>
  <PresentationFormat>Экран (4:3)</PresentationFormat>
  <Paragraphs>32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Государственное бюджетное образовательное учреждение школа №69  Курортного района Санкт-Петербурга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Поможем Вопросику раскрасить радугу правильно.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3208080</dc:creator>
  <cp:lastModifiedBy>Маргарита</cp:lastModifiedBy>
  <cp:revision>105</cp:revision>
  <dcterms:modified xsi:type="dcterms:W3CDTF">2018-10-10T13:48:26Z</dcterms:modified>
</cp:coreProperties>
</file>