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57" r:id="rId2"/>
    <p:sldId id="259" r:id="rId3"/>
    <p:sldId id="260" r:id="rId4"/>
    <p:sldId id="269" r:id="rId5"/>
    <p:sldId id="261" r:id="rId6"/>
    <p:sldId id="268" r:id="rId7"/>
    <p:sldId id="270" r:id="rId8"/>
    <p:sldId id="262" r:id="rId9"/>
    <p:sldId id="263" r:id="rId10"/>
    <p:sldId id="266" r:id="rId11"/>
    <p:sldId id="264" r:id="rId12"/>
    <p:sldId id="267" r:id="rId13"/>
    <p:sldId id="271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D0EDB-8B5F-4C4D-AD89-F460227D84B6}" type="datetimeFigureOut">
              <a:rPr lang="ru-RU" smtClean="0"/>
              <a:t>16.11.2012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24645-E513-4490-B872-5E32D0A9C1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9CCC-BE03-412E-98EF-6291E0796851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718-97CE-43EE-8552-976051FEB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9CCC-BE03-412E-98EF-6291E0796851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718-97CE-43EE-8552-976051FEB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9CCC-BE03-412E-98EF-6291E0796851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718-97CE-43EE-8552-976051FEB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9CCC-BE03-412E-98EF-6291E0796851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718-97CE-43EE-8552-976051FEB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9CCC-BE03-412E-98EF-6291E0796851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718-97CE-43EE-8552-976051FEB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9CCC-BE03-412E-98EF-6291E0796851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718-97CE-43EE-8552-976051FEB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9CCC-BE03-412E-98EF-6291E0796851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718-97CE-43EE-8552-976051FEB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9CCC-BE03-412E-98EF-6291E0796851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718-97CE-43EE-8552-976051FEB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9CCC-BE03-412E-98EF-6291E0796851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718-97CE-43EE-8552-976051FEB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9CCC-BE03-412E-98EF-6291E0796851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718-97CE-43EE-8552-976051FEB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9CCC-BE03-412E-98EF-6291E0796851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581718-97CE-43EE-8552-976051FEB3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DE9CCC-BE03-412E-98EF-6291E0796851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581718-97CE-43EE-8552-976051FEB37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00092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«Конструирование одежды 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> с помощью компьютера»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5072074"/>
            <a:ext cx="4929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smtClean="0">
                <a:latin typeface="+mj-lt"/>
              </a:rPr>
              <a:t>Пособие разработала</a:t>
            </a:r>
            <a:r>
              <a:rPr lang="ru-RU" b="1" dirty="0" smtClean="0">
                <a:latin typeface="+mj-lt"/>
              </a:rPr>
              <a:t>:  Кузьмина М.В.</a:t>
            </a:r>
          </a:p>
          <a:p>
            <a:pPr algn="r"/>
            <a:r>
              <a:rPr lang="ru-RU" b="1" dirty="0" smtClean="0">
                <a:latin typeface="+mj-lt"/>
              </a:rPr>
              <a:t>учитель технологии, инструктор по труду</a:t>
            </a:r>
          </a:p>
          <a:p>
            <a:pPr algn="r"/>
            <a:r>
              <a:rPr lang="ru-RU" b="1" dirty="0" smtClean="0">
                <a:latin typeface="+mj-lt"/>
              </a:rPr>
              <a:t>ГБСКОУ школы №69</a:t>
            </a:r>
          </a:p>
          <a:p>
            <a:pPr algn="r"/>
            <a:r>
              <a:rPr lang="ru-RU" b="1" dirty="0" smtClean="0">
                <a:latin typeface="+mj-lt"/>
              </a:rPr>
              <a:t>Курортного района Санкт – Петербурга</a:t>
            </a:r>
          </a:p>
          <a:p>
            <a:pPr algn="r"/>
            <a:r>
              <a:rPr lang="ru-RU" b="1" dirty="0" smtClean="0">
                <a:latin typeface="+mj-lt"/>
              </a:rPr>
              <a:t>2012г.</a:t>
            </a:r>
            <a:endParaRPr lang="ru-RU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428736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66"/>
                </a:solidFill>
                <a:latin typeface="+mj-lt"/>
              </a:rPr>
              <a:t>Пособие по использованию лицензионного диска.</a:t>
            </a:r>
            <a:endParaRPr lang="ru-RU" sz="2400" b="1" dirty="0">
              <a:solidFill>
                <a:srgbClr val="006666"/>
              </a:solidFill>
              <a:latin typeface="+mj-lt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Распечатать деталь кроя.</a:t>
            </a:r>
            <a:endParaRPr lang="ru-RU" b="1" dirty="0"/>
          </a:p>
        </p:txBody>
      </p:sp>
      <p:pic>
        <p:nvPicPr>
          <p:cNvPr id="9218" name="Picture 2" descr="C:\Documents and Settings\Маргарита\Рабочий стол\Новая папка\P11507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1643050"/>
            <a:ext cx="7543171" cy="4857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трелка вниз 3"/>
          <p:cNvSpPr/>
          <p:nvPr/>
        </p:nvSpPr>
        <p:spPr>
          <a:xfrm rot="12932311">
            <a:off x="1386814" y="1788374"/>
            <a:ext cx="484632" cy="1485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Маргарита\Рабочий стол\Новая папка\P11507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8184521" cy="5072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трелка вниз 3"/>
          <p:cNvSpPr/>
          <p:nvPr/>
        </p:nvSpPr>
        <p:spPr>
          <a:xfrm rot="9000830">
            <a:off x="5742696" y="3836777"/>
            <a:ext cx="271999" cy="1327132"/>
          </a:xfrm>
          <a:prstGeom prst="downArrow">
            <a:avLst>
              <a:gd name="adj1" fmla="val 6116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2500299" y="2357430"/>
          <a:ext cx="3500460" cy="3143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0"/>
                <a:gridCol w="1166820"/>
                <a:gridCol w="1166820"/>
              </a:tblGrid>
              <a:tr h="1047757">
                <a:tc>
                  <a:txBody>
                    <a:bodyPr/>
                    <a:lstStyle/>
                    <a:p>
                      <a:r>
                        <a:rPr lang="ru-RU" dirty="0" smtClean="0"/>
                        <a:t>1/1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2/1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3/1</a:t>
                      </a:r>
                      <a:endParaRPr lang="ru-RU" dirty="0"/>
                    </a:p>
                  </a:txBody>
                  <a:tcPr/>
                </a:tc>
              </a:tr>
              <a:tr h="1047757">
                <a:tc>
                  <a:txBody>
                    <a:bodyPr/>
                    <a:lstStyle/>
                    <a:p>
                      <a:r>
                        <a:rPr lang="ru-RU" dirty="0" smtClean="0"/>
                        <a:t>1/2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2/2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3/2</a:t>
                      </a:r>
                      <a:endParaRPr lang="ru-RU" dirty="0"/>
                    </a:p>
                  </a:txBody>
                  <a:tcPr/>
                </a:tc>
              </a:tr>
              <a:tr h="1047757">
                <a:tc>
                  <a:txBody>
                    <a:bodyPr/>
                    <a:lstStyle/>
                    <a:p>
                      <a:r>
                        <a:rPr lang="ru-RU" dirty="0" smtClean="0"/>
                        <a:t>1/3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2/3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3/3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543824" cy="592935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1. Распечатать все детали кроя.</a:t>
            </a:r>
            <a:br>
              <a:rPr lang="ru-RU" sz="3600" b="1" dirty="0" smtClean="0"/>
            </a:br>
            <a:r>
              <a:rPr lang="ru-RU" sz="3600" b="1" dirty="0" smtClean="0"/>
              <a:t>2. Разложить распечатку каждой   </a:t>
            </a:r>
            <a:br>
              <a:rPr lang="ru-RU" sz="3600" b="1" dirty="0" smtClean="0"/>
            </a:br>
            <a:r>
              <a:rPr lang="ru-RU" sz="3600" b="1" dirty="0" smtClean="0"/>
              <a:t>    детали отдельно по нумерации.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5983152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72464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Склеить детали кроя.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857496"/>
            <a:ext cx="5352623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501122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Можно приступать к раскрою ткани!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4214842" cy="4780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215074" y="2571744"/>
            <a:ext cx="27146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</a:p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внимание!</a:t>
            </a:r>
            <a:endParaRPr lang="ru-RU" sz="36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52"/>
            <a:ext cx="6572296" cy="53184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5715016"/>
            <a:ext cx="285752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Два клика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8760683">
            <a:off x="2788875" y="5301380"/>
            <a:ext cx="602956" cy="961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Маргарита\Рабочий стол\Новая папка\P11507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7052833" cy="41148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00702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Выбрать понравившуюся модель.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142852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66"/>
                </a:solidFill>
                <a:latin typeface="+mj-lt"/>
              </a:rPr>
              <a:t>Ввести свои мерки.</a:t>
            </a:r>
            <a:endParaRPr lang="ru-RU" sz="4000" b="1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500166" y="928670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143240" y="928670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572000" y="928670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143636" y="928670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714356"/>
            <a:ext cx="4686304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Панель</a:t>
            </a:r>
            <a:r>
              <a:rPr lang="ru-RU" dirty="0" smtClean="0"/>
              <a:t> </a:t>
            </a:r>
            <a:r>
              <a:rPr lang="ru-RU" b="1" dirty="0" smtClean="0"/>
              <a:t>управления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 descr="C:\Documents and Settings\Маргарита\Рабочий стол\Новая папка\P11507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2228961" cy="6286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трелка вниз 3"/>
          <p:cNvSpPr/>
          <p:nvPr/>
        </p:nvSpPr>
        <p:spPr>
          <a:xfrm rot="5400000">
            <a:off x="2310841" y="2475449"/>
            <a:ext cx="35719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5400000">
            <a:off x="2382279" y="4118523"/>
            <a:ext cx="35719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5400000">
            <a:off x="2310841" y="3189829"/>
            <a:ext cx="35719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5400000">
            <a:off x="2275122" y="5583002"/>
            <a:ext cx="42862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5400000">
            <a:off x="2310841" y="4832903"/>
            <a:ext cx="35719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5400000">
            <a:off x="2310841" y="1689631"/>
            <a:ext cx="35719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28992" y="1928802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+mj-lt"/>
              </a:rPr>
              <a:t>Технический рисунок/внешний вид</a:t>
            </a:r>
            <a:endParaRPr lang="ru-RU" sz="24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8992" y="2714620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+mj-lt"/>
              </a:rPr>
              <a:t>Описание пошива одежды</a:t>
            </a:r>
            <a:endParaRPr lang="ru-RU" sz="24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14678" y="3429000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+mj-lt"/>
              </a:rPr>
              <a:t>   Построение и печать лекал</a:t>
            </a:r>
            <a:endParaRPr lang="ru-RU" sz="24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0430" y="4286256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+mj-lt"/>
              </a:rPr>
              <a:t>Просмотр конструкции</a:t>
            </a:r>
            <a:endParaRPr lang="ru-RU" sz="24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8992" y="5072074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+mj-lt"/>
              </a:rPr>
              <a:t>Информация о системе</a:t>
            </a:r>
            <a:endParaRPr lang="ru-RU" sz="24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8992" y="5857892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+mj-lt"/>
              </a:rPr>
              <a:t>Выход в предшествующее меню</a:t>
            </a:r>
            <a:endParaRPr lang="ru-RU" sz="2400" b="1" dirty="0">
              <a:solidFill>
                <a:srgbClr val="0066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Маргарита\Рабочий стол\Новая папка\P11507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500174"/>
            <a:ext cx="6935301" cy="5201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Посмотреть технический рисунок.</a:t>
            </a:r>
            <a:endParaRPr lang="ru-RU" b="1" dirty="0"/>
          </a:p>
        </p:txBody>
      </p:sp>
      <p:sp>
        <p:nvSpPr>
          <p:cNvPr id="4" name="Стрелка вниз 3"/>
          <p:cNvSpPr/>
          <p:nvPr/>
        </p:nvSpPr>
        <p:spPr>
          <a:xfrm rot="4700658">
            <a:off x="7522119" y="2334685"/>
            <a:ext cx="271832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7143800" cy="5307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Просмотр конструкции.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Построение и печать лекал.</a:t>
            </a:r>
            <a:endParaRPr lang="ru-RU" b="1" dirty="0"/>
          </a:p>
        </p:txBody>
      </p:sp>
      <p:pic>
        <p:nvPicPr>
          <p:cNvPr id="4" name="Picture 2" descr="C:\Documents and Settings\Маргарита\Рабочий стол\Новая папка\P11507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1285860"/>
            <a:ext cx="7358114" cy="535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Стрелка вниз 6"/>
          <p:cNvSpPr/>
          <p:nvPr/>
        </p:nvSpPr>
        <p:spPr>
          <a:xfrm rot="4135018">
            <a:off x="8200144" y="2948687"/>
            <a:ext cx="270318" cy="1224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Маргарита\Рабочий стол\Новая папка\P1150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8215370" cy="3857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Стрелка вниз 4"/>
          <p:cNvSpPr/>
          <p:nvPr/>
        </p:nvSpPr>
        <p:spPr>
          <a:xfrm rot="1943281">
            <a:off x="6611860" y="1161234"/>
            <a:ext cx="506791" cy="2428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Выбрать деталь кроя.</a:t>
            </a:r>
            <a:endParaRPr lang="ru-RU" b="1" dirty="0"/>
          </a:p>
        </p:txBody>
      </p:sp>
      <p:pic>
        <p:nvPicPr>
          <p:cNvPr id="7170" name="Picture 2" descr="C:\Documents and Settings\Маргарита\Рабочий стол\Новая папка\P11507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7786742" cy="49691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трелка вниз 3"/>
          <p:cNvSpPr/>
          <p:nvPr/>
        </p:nvSpPr>
        <p:spPr>
          <a:xfrm rot="20187334">
            <a:off x="1204152" y="453550"/>
            <a:ext cx="353148" cy="1095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287</TotalTime>
  <Words>115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«Конструирование одежды   с помощью компьютера»</vt:lpstr>
      <vt:lpstr>Два клика</vt:lpstr>
      <vt:lpstr>Выбрать понравившуюся модель.</vt:lpstr>
      <vt:lpstr>Панель управления.</vt:lpstr>
      <vt:lpstr>Посмотреть технический рисунок.</vt:lpstr>
      <vt:lpstr>Просмотр конструкции.</vt:lpstr>
      <vt:lpstr>Построение и печать лекал.</vt:lpstr>
      <vt:lpstr>Слайд 8</vt:lpstr>
      <vt:lpstr>Выбрать деталь кроя.</vt:lpstr>
      <vt:lpstr>Распечатать деталь кроя.</vt:lpstr>
      <vt:lpstr>Слайд 11</vt:lpstr>
      <vt:lpstr>1. Распечатать все детали кроя. 2. Разложить распечатку каждой        детали отдельно по нумерации.        </vt:lpstr>
      <vt:lpstr>Склеить детали кроя.</vt:lpstr>
      <vt:lpstr>Можно приступать к раскрою ткани!</vt:lpstr>
    </vt:vector>
  </TitlesOfParts>
  <Company>ГБСКОУ школа №69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Маргарита Витальевна</dc:creator>
  <cp:lastModifiedBy>Маргарита Витальевна</cp:lastModifiedBy>
  <cp:revision>28</cp:revision>
  <dcterms:created xsi:type="dcterms:W3CDTF">2012-11-14T17:32:37Z</dcterms:created>
  <dcterms:modified xsi:type="dcterms:W3CDTF">2012-11-16T16:17:47Z</dcterms:modified>
</cp:coreProperties>
</file>