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/>
              <a:t>C</a:t>
            </a:r>
            <a:r>
              <a:rPr lang="ru-RU" sz="6600" b="1" dirty="0" err="1" smtClean="0"/>
              <a:t>пециальные</a:t>
            </a:r>
            <a:r>
              <a:rPr lang="ru-RU" sz="6600" b="1" dirty="0" smtClean="0"/>
              <a:t> вопросы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76672"/>
            <a:ext cx="71287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Where        </a:t>
            </a:r>
            <a:r>
              <a:rPr lang="ru-RU" sz="5400" dirty="0" smtClean="0"/>
              <a:t>где, куда</a:t>
            </a:r>
            <a:endParaRPr lang="en-US" sz="5400" dirty="0" smtClean="0"/>
          </a:p>
          <a:p>
            <a:r>
              <a:rPr lang="en-US" sz="5400" dirty="0" smtClean="0"/>
              <a:t>When</a:t>
            </a:r>
            <a:r>
              <a:rPr lang="ru-RU" sz="5400" dirty="0" smtClean="0"/>
              <a:t>          когда</a:t>
            </a:r>
            <a:endParaRPr lang="en-US" sz="5400" dirty="0" smtClean="0"/>
          </a:p>
          <a:p>
            <a:r>
              <a:rPr lang="en-US" sz="5400" dirty="0" smtClean="0"/>
              <a:t>Why</a:t>
            </a:r>
            <a:r>
              <a:rPr lang="ru-RU" sz="5400" dirty="0" smtClean="0"/>
              <a:t>             почему</a:t>
            </a:r>
            <a:endParaRPr lang="en-US" sz="5400" dirty="0" smtClean="0"/>
          </a:p>
          <a:p>
            <a:r>
              <a:rPr lang="en-US" sz="5400" dirty="0" smtClean="0"/>
              <a:t>What</a:t>
            </a:r>
            <a:r>
              <a:rPr lang="ru-RU" sz="5400" dirty="0" smtClean="0"/>
              <a:t>           что, какой</a:t>
            </a:r>
            <a:endParaRPr lang="en-US" sz="5400" dirty="0" smtClean="0"/>
          </a:p>
          <a:p>
            <a:r>
              <a:rPr lang="en-US" sz="5400" dirty="0" smtClean="0"/>
              <a:t>Who</a:t>
            </a:r>
            <a:r>
              <a:rPr lang="ru-RU" sz="5400" dirty="0" smtClean="0"/>
              <a:t>             кто</a:t>
            </a:r>
            <a:endParaRPr lang="en-US" sz="5400" dirty="0" smtClean="0"/>
          </a:p>
          <a:p>
            <a:r>
              <a:rPr lang="en-US" sz="5400" dirty="0" smtClean="0"/>
              <a:t>How</a:t>
            </a:r>
            <a:r>
              <a:rPr lang="ru-RU" sz="5400" dirty="0" smtClean="0"/>
              <a:t>             как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9"/>
            <a:ext cx="7632848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Если  вы хотите получить много информации, то нужно задать вопрос с  использованием вопросительных слов </a:t>
            </a:r>
            <a:r>
              <a:rPr lang="en-US" sz="4800" dirty="0" smtClean="0"/>
              <a:t>“when”, “where”, “ why”, “what”, “who”, “how”. </a:t>
            </a:r>
            <a:endParaRPr lang="ru-RU" sz="4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705678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When- </a:t>
            </a:r>
            <a:r>
              <a:rPr lang="ru-RU" sz="4800" dirty="0" smtClean="0"/>
              <a:t>когда</a:t>
            </a:r>
            <a:endParaRPr lang="en-US" sz="4800" dirty="0" smtClean="0"/>
          </a:p>
          <a:p>
            <a:r>
              <a:rPr lang="en-US" sz="4800" dirty="0" smtClean="0"/>
              <a:t>Where</a:t>
            </a:r>
            <a:r>
              <a:rPr lang="ru-RU" sz="4800" dirty="0" smtClean="0"/>
              <a:t>- где, куда</a:t>
            </a:r>
            <a:endParaRPr lang="en-US" sz="4800" dirty="0" smtClean="0"/>
          </a:p>
          <a:p>
            <a:r>
              <a:rPr lang="en-US" sz="4800" dirty="0" smtClean="0"/>
              <a:t>Why</a:t>
            </a:r>
            <a:r>
              <a:rPr lang="ru-RU" sz="4800" dirty="0" smtClean="0"/>
              <a:t>- почему</a:t>
            </a:r>
            <a:endParaRPr lang="en-US" sz="4800" dirty="0" smtClean="0"/>
          </a:p>
          <a:p>
            <a:r>
              <a:rPr lang="en-US" sz="4800" dirty="0" smtClean="0"/>
              <a:t>What</a:t>
            </a:r>
            <a:r>
              <a:rPr lang="ru-RU" sz="4800" dirty="0" smtClean="0"/>
              <a:t>- что, какой</a:t>
            </a:r>
            <a:endParaRPr lang="en-US" sz="4800" dirty="0" smtClean="0"/>
          </a:p>
          <a:p>
            <a:r>
              <a:rPr lang="en-US" sz="4800" dirty="0" smtClean="0"/>
              <a:t>Who</a:t>
            </a:r>
            <a:r>
              <a:rPr lang="ru-RU" sz="4800" dirty="0" smtClean="0"/>
              <a:t>- кто</a:t>
            </a:r>
            <a:endParaRPr lang="en-US" sz="4800" dirty="0" smtClean="0"/>
          </a:p>
          <a:p>
            <a:r>
              <a:rPr lang="en-US" sz="4800" dirty="0" smtClean="0"/>
              <a:t>How</a:t>
            </a:r>
            <a:r>
              <a:rPr lang="ru-RU" sz="4800" dirty="0" smtClean="0"/>
              <a:t>- как</a:t>
            </a:r>
            <a:endParaRPr lang="ru-RU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853244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4000" dirty="0" smtClean="0"/>
              <a:t>Образуются специальные вопросы по следующей схеме:</a:t>
            </a:r>
          </a:p>
          <a:p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36912"/>
            <a:ext cx="8496944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Вопросит              </a:t>
            </a:r>
            <a:r>
              <a:rPr lang="ru-RU" sz="2400" b="1" dirty="0" err="1" smtClean="0"/>
              <a:t>вспомогат</a:t>
            </a:r>
            <a:r>
              <a:rPr lang="ru-RU" sz="2400" b="1" dirty="0" smtClean="0"/>
              <a:t>                     кто                    что </a:t>
            </a:r>
          </a:p>
          <a:p>
            <a:r>
              <a:rPr lang="ru-RU" sz="2400" b="1" smtClean="0"/>
              <a:t>Слово              +      глагол                      </a:t>
            </a:r>
            <a:r>
              <a:rPr lang="ru-RU" sz="2400" b="1" dirty="0" smtClean="0"/>
              <a:t>+                </a:t>
            </a:r>
            <a:r>
              <a:rPr lang="ru-RU" sz="2400" b="1" smtClean="0"/>
              <a:t>+       делает </a:t>
            </a:r>
            <a:r>
              <a:rPr lang="ru-RU" sz="2400" b="1" dirty="0" smtClean="0"/>
              <a:t>+…?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0"/>
            <a:ext cx="7992888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Вспомогательные глаголы:</a:t>
            </a:r>
          </a:p>
          <a:p>
            <a:r>
              <a:rPr lang="en-US" sz="3600" b="1" dirty="0" smtClean="0"/>
              <a:t>Am, is, are, was, were, will</a:t>
            </a:r>
            <a:r>
              <a:rPr lang="en-US" sz="3600" dirty="0" smtClean="0"/>
              <a:t>.</a:t>
            </a:r>
          </a:p>
          <a:p>
            <a:r>
              <a:rPr lang="ru-RU" sz="3600" dirty="0" smtClean="0"/>
              <a:t>В качестве вспомогательных глаголов могут выступать модальные глаголы </a:t>
            </a:r>
            <a:r>
              <a:rPr lang="en-US" sz="3600" dirty="0" smtClean="0"/>
              <a:t>“</a:t>
            </a:r>
            <a:r>
              <a:rPr lang="en-US" sz="3600" b="1" dirty="0" smtClean="0"/>
              <a:t>can”, “must</a:t>
            </a:r>
            <a:r>
              <a:rPr lang="en-US" sz="3600" dirty="0" smtClean="0"/>
              <a:t>”, “</a:t>
            </a:r>
            <a:r>
              <a:rPr lang="en-US" sz="3600" b="1" dirty="0" smtClean="0"/>
              <a:t>may</a:t>
            </a:r>
            <a:r>
              <a:rPr lang="en-US" sz="3600" dirty="0" smtClean="0"/>
              <a:t>” </a:t>
            </a:r>
            <a:r>
              <a:rPr lang="ru-RU" sz="3600" dirty="0" smtClean="0"/>
              <a:t>или их эквиваленты.</a:t>
            </a:r>
          </a:p>
          <a:p>
            <a:r>
              <a:rPr lang="en-US" sz="4000" i="1" u="sng" dirty="0" smtClean="0"/>
              <a:t>What</a:t>
            </a:r>
            <a:r>
              <a:rPr lang="en-US" sz="4000" dirty="0" smtClean="0"/>
              <a:t> </a:t>
            </a:r>
            <a:r>
              <a:rPr lang="en-US" sz="4000" b="1" dirty="0" smtClean="0"/>
              <a:t>is</a:t>
            </a:r>
            <a:r>
              <a:rPr lang="en-US" sz="4000" dirty="0" smtClean="0"/>
              <a:t> your name?</a:t>
            </a:r>
          </a:p>
          <a:p>
            <a:r>
              <a:rPr lang="en-US" sz="4000" i="1" u="sng" dirty="0" smtClean="0"/>
              <a:t>Where</a:t>
            </a:r>
            <a:r>
              <a:rPr lang="en-US" sz="4000" dirty="0" smtClean="0"/>
              <a:t> </a:t>
            </a:r>
            <a:r>
              <a:rPr lang="en-US" sz="4000" b="1" dirty="0" smtClean="0"/>
              <a:t>are</a:t>
            </a:r>
            <a:r>
              <a:rPr lang="en-US" sz="4000" dirty="0" smtClean="0"/>
              <a:t> you from?</a:t>
            </a:r>
          </a:p>
          <a:p>
            <a:r>
              <a:rPr lang="en-US" sz="4000" i="1" u="sng" dirty="0" smtClean="0"/>
              <a:t>When</a:t>
            </a:r>
            <a:r>
              <a:rPr lang="en-US" sz="4000" dirty="0" smtClean="0"/>
              <a:t> </a:t>
            </a:r>
            <a:r>
              <a:rPr lang="en-US" sz="4000" b="1" dirty="0" smtClean="0"/>
              <a:t>will</a:t>
            </a:r>
            <a:r>
              <a:rPr lang="en-US" sz="4000" dirty="0" smtClean="0"/>
              <a:t> you learn your new words?</a:t>
            </a:r>
          </a:p>
          <a:p>
            <a:r>
              <a:rPr lang="en-US" sz="4000" i="1" u="sng" dirty="0" smtClean="0"/>
              <a:t>How</a:t>
            </a:r>
            <a:r>
              <a:rPr lang="en-US" sz="4000" dirty="0" smtClean="0"/>
              <a:t> </a:t>
            </a:r>
            <a:r>
              <a:rPr lang="en-US" sz="4000" i="1" dirty="0" smtClean="0"/>
              <a:t>old</a:t>
            </a:r>
            <a:r>
              <a:rPr lang="en-US" sz="4000" dirty="0" smtClean="0"/>
              <a:t> </a:t>
            </a:r>
            <a:r>
              <a:rPr lang="en-US" sz="4000" b="1" dirty="0" smtClean="0"/>
              <a:t>are</a:t>
            </a:r>
            <a:r>
              <a:rPr lang="en-US" sz="4000" dirty="0" smtClean="0"/>
              <a:t> you?</a:t>
            </a:r>
          </a:p>
          <a:p>
            <a:r>
              <a:rPr lang="en-US" sz="4000" i="1" u="sng" dirty="0" smtClean="0"/>
              <a:t>Who</a:t>
            </a:r>
            <a:r>
              <a:rPr lang="en-US" sz="4000" dirty="0" smtClean="0"/>
              <a:t> </a:t>
            </a:r>
            <a:r>
              <a:rPr lang="en-US" sz="4000" b="1" dirty="0" smtClean="0"/>
              <a:t>is</a:t>
            </a:r>
            <a:r>
              <a:rPr lang="en-US" sz="4000" dirty="0" smtClean="0"/>
              <a:t> your mother?</a:t>
            </a:r>
          </a:p>
          <a:p>
            <a:endParaRPr lang="en-US" sz="4000" dirty="0" smtClean="0"/>
          </a:p>
          <a:p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71691"/>
            <a:ext cx="763284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Если в предложении нет никаких вспомогательных глаголов, то  используется  вспомогательный глагол </a:t>
            </a:r>
            <a:r>
              <a:rPr lang="en-US" sz="3600" dirty="0" smtClean="0"/>
              <a:t>“</a:t>
            </a:r>
            <a:r>
              <a:rPr lang="en-US" sz="3600" b="1" dirty="0" smtClean="0"/>
              <a:t>do”, “does</a:t>
            </a:r>
            <a:r>
              <a:rPr lang="en-US" sz="3600" dirty="0" smtClean="0"/>
              <a:t>” </a:t>
            </a:r>
            <a:r>
              <a:rPr lang="ru-RU" sz="3600" dirty="0" smtClean="0"/>
              <a:t>или </a:t>
            </a:r>
            <a:r>
              <a:rPr lang="en-US" sz="3600" dirty="0" smtClean="0"/>
              <a:t>“</a:t>
            </a:r>
            <a:r>
              <a:rPr lang="en-US" sz="3600" b="1" dirty="0" smtClean="0"/>
              <a:t>did</a:t>
            </a:r>
            <a:r>
              <a:rPr lang="en-US" sz="3600" dirty="0" smtClean="0"/>
              <a:t>”</a:t>
            </a:r>
            <a:r>
              <a:rPr lang="ru-RU" sz="3600" dirty="0" smtClean="0"/>
              <a:t>.</a:t>
            </a:r>
            <a:endParaRPr lang="en-US" sz="3600" dirty="0" smtClean="0"/>
          </a:p>
          <a:p>
            <a:r>
              <a:rPr lang="en-US" sz="3600" i="1" u="sng" dirty="0" smtClean="0"/>
              <a:t>When</a:t>
            </a:r>
            <a:r>
              <a:rPr lang="en-US" sz="3600" dirty="0" smtClean="0"/>
              <a:t> </a:t>
            </a:r>
            <a:r>
              <a:rPr lang="en-US" sz="3600" b="1" dirty="0" smtClean="0"/>
              <a:t>does</a:t>
            </a:r>
            <a:r>
              <a:rPr lang="en-US" sz="3600" dirty="0" smtClean="0"/>
              <a:t> he go fishing?</a:t>
            </a:r>
          </a:p>
          <a:p>
            <a:r>
              <a:rPr lang="en-US" sz="3600" i="1" u="sng" dirty="0" smtClean="0"/>
              <a:t>Where</a:t>
            </a:r>
            <a:r>
              <a:rPr lang="en-US" sz="3600" dirty="0" smtClean="0"/>
              <a:t> </a:t>
            </a:r>
            <a:r>
              <a:rPr lang="en-US" sz="3600" b="1" dirty="0" smtClean="0"/>
              <a:t>do</a:t>
            </a:r>
            <a:r>
              <a:rPr lang="en-US" sz="3600" dirty="0" smtClean="0"/>
              <a:t> you live?</a:t>
            </a:r>
          </a:p>
          <a:p>
            <a:r>
              <a:rPr lang="en-US" sz="3600" i="1" u="sng" dirty="0" smtClean="0"/>
              <a:t>Why</a:t>
            </a:r>
            <a:r>
              <a:rPr lang="en-US" sz="3600" dirty="0" smtClean="0"/>
              <a:t> </a:t>
            </a:r>
            <a:r>
              <a:rPr lang="en-US" sz="3600" b="1" dirty="0" smtClean="0"/>
              <a:t>do</a:t>
            </a:r>
            <a:r>
              <a:rPr lang="en-US" sz="3600" dirty="0" smtClean="0"/>
              <a:t> you cry?</a:t>
            </a:r>
          </a:p>
          <a:p>
            <a:r>
              <a:rPr lang="en-US" sz="3600" i="1" u="sng" dirty="0" smtClean="0"/>
              <a:t>Where</a:t>
            </a:r>
            <a:r>
              <a:rPr lang="en-US" sz="3600" dirty="0" smtClean="0"/>
              <a:t> </a:t>
            </a:r>
            <a:r>
              <a:rPr lang="en-US" sz="3600" b="1" dirty="0" smtClean="0"/>
              <a:t>did</a:t>
            </a:r>
            <a:r>
              <a:rPr lang="en-US" sz="3600" dirty="0" smtClean="0"/>
              <a:t> your family spend summer holidays?</a:t>
            </a:r>
          </a:p>
          <a:p>
            <a:endParaRPr lang="en-US" sz="3600" dirty="0" smtClean="0"/>
          </a:p>
          <a:p>
            <a:r>
              <a:rPr lang="en-US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203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Cпециальные вопросы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10</cp:revision>
  <dcterms:modified xsi:type="dcterms:W3CDTF">2014-04-17T07:40:47Z</dcterms:modified>
</cp:coreProperties>
</file>