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8" r:id="rId2"/>
    <p:sldId id="266" r:id="rId3"/>
    <p:sldId id="256" r:id="rId4"/>
    <p:sldId id="267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0EBFB-0177-40D4-8361-60620D06A04D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5CC65-8D2A-4245-9121-6E4B65576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366988"/>
            <a:ext cx="7200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Face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циферблат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Minute hand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минутная стрелка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Hour hand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часовая стрелка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Half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половина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To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до…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Past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прошло…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79712" y="764704"/>
            <a:ext cx="5184576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10527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50851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31409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14096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14127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40050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47251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48691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213285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75856" y="134076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16" name="Стрелка вправо 15"/>
          <p:cNvSpPr/>
          <p:nvPr/>
        </p:nvSpPr>
        <p:spPr>
          <a:xfrm rot="16200000">
            <a:off x="3887924" y="2528900"/>
            <a:ext cx="158417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12745498">
            <a:off x="4220467" y="333864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043608" y="594928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It’s nine o’clock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1412776"/>
            <a:ext cx="5040560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11960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573325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19168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263691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350100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3717032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45091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80112" y="544522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2" y="278092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59832" y="198884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419872" y="53732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46531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ru-RU" sz="2800" dirty="0"/>
          </a:p>
        </p:txBody>
      </p:sp>
      <p:cxnSp>
        <p:nvCxnSpPr>
          <p:cNvPr id="16" name="Прямая соединительная линия 15"/>
          <p:cNvCxnSpPr>
            <a:stCxn id="2" idx="0"/>
            <a:endCxn id="2" idx="4"/>
          </p:cNvCxnSpPr>
          <p:nvPr/>
        </p:nvCxnSpPr>
        <p:spPr>
          <a:xfrm>
            <a:off x="4572000" y="1412776"/>
            <a:ext cx="0" cy="504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0"/>
            <a:endCxn id="2" idx="4"/>
          </p:cNvCxnSpPr>
          <p:nvPr/>
        </p:nvCxnSpPr>
        <p:spPr>
          <a:xfrm>
            <a:off x="4572000" y="1412776"/>
            <a:ext cx="0" cy="5040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52320" y="292494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past</a:t>
            </a:r>
            <a:endParaRPr lang="ru-RU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9552" y="314096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</a:t>
            </a:r>
            <a:endParaRPr lang="ru-RU" sz="4000" dirty="0"/>
          </a:p>
        </p:txBody>
      </p:sp>
      <p:cxnSp>
        <p:nvCxnSpPr>
          <p:cNvPr id="20" name="Прямая соединительная линия 19"/>
          <p:cNvCxnSpPr>
            <a:stCxn id="2" idx="0"/>
          </p:cNvCxnSpPr>
          <p:nvPr/>
        </p:nvCxnSpPr>
        <p:spPr>
          <a:xfrm flipV="1">
            <a:off x="4572000" y="105273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72000" y="836712"/>
            <a:ext cx="0" cy="56166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572000" y="393305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трелка вправо 37"/>
          <p:cNvSpPr/>
          <p:nvPr/>
        </p:nvSpPr>
        <p:spPr>
          <a:xfrm rot="20098235">
            <a:off x="4445976" y="3499029"/>
            <a:ext cx="1800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 rot="20662931">
            <a:off x="3683070" y="398380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572000" y="692696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past</a:t>
            </a:r>
            <a:endParaRPr lang="ru-RU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1412776"/>
            <a:ext cx="5040560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11960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573325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19168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263691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350100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3717032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45091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80112" y="544522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2" y="278092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59832" y="198884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419872" y="53732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46531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ru-RU" sz="2800" dirty="0"/>
          </a:p>
        </p:txBody>
      </p:sp>
      <p:cxnSp>
        <p:nvCxnSpPr>
          <p:cNvPr id="16" name="Прямая соединительная линия 15"/>
          <p:cNvCxnSpPr>
            <a:stCxn id="2" idx="0"/>
            <a:endCxn id="2" idx="4"/>
          </p:cNvCxnSpPr>
          <p:nvPr/>
        </p:nvCxnSpPr>
        <p:spPr>
          <a:xfrm>
            <a:off x="4572000" y="1412776"/>
            <a:ext cx="0" cy="504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0"/>
            <a:endCxn id="2" idx="4"/>
          </p:cNvCxnSpPr>
          <p:nvPr/>
        </p:nvCxnSpPr>
        <p:spPr>
          <a:xfrm>
            <a:off x="4572000" y="1412776"/>
            <a:ext cx="0" cy="5040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52320" y="3068960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past</a:t>
            </a:r>
            <a:endParaRPr lang="ru-RU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9552" y="2996952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to</a:t>
            </a:r>
            <a:endParaRPr lang="ru-RU" sz="4000" dirty="0"/>
          </a:p>
        </p:txBody>
      </p:sp>
      <p:cxnSp>
        <p:nvCxnSpPr>
          <p:cNvPr id="20" name="Прямая соединительная линия 19"/>
          <p:cNvCxnSpPr>
            <a:stCxn id="2" idx="0"/>
          </p:cNvCxnSpPr>
          <p:nvPr/>
        </p:nvCxnSpPr>
        <p:spPr>
          <a:xfrm flipV="1">
            <a:off x="4572000" y="105273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72000" y="836712"/>
            <a:ext cx="0" cy="56166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572000" y="393305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трелка вправо 37"/>
          <p:cNvSpPr/>
          <p:nvPr/>
        </p:nvSpPr>
        <p:spPr>
          <a:xfrm rot="13920478">
            <a:off x="3230054" y="3104726"/>
            <a:ext cx="1800200" cy="579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 rot="8433550">
            <a:off x="4470522" y="354058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691680" y="69269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to</a:t>
            </a:r>
            <a:endParaRPr lang="ru-RU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79712" y="764704"/>
            <a:ext cx="5184576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10527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50851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31409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14096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14127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40050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47251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48691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213285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75856" y="134076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3889425" y="3845267"/>
            <a:ext cx="158417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7312589">
            <a:off x="4783163" y="3197837"/>
            <a:ext cx="484632" cy="9362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195736" y="602128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 is half past four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79712" y="764704"/>
            <a:ext cx="5184576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10527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50851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31409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14096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14127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40050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47251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48691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213285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75856" y="134076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4716016" y="3140968"/>
            <a:ext cx="158417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947649">
            <a:off x="4623997" y="254038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339752" y="587727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It is quarter past twelve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79712" y="764704"/>
            <a:ext cx="5184576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10527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50851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31409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14096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14127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40050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47251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48691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213285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75856" y="134076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3275856" y="3140968"/>
            <a:ext cx="158417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7312589">
            <a:off x="4855172" y="3125830"/>
            <a:ext cx="484632" cy="9362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79712" y="764704"/>
            <a:ext cx="5184576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10527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50851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31409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14096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14127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40050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47251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48691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213285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75856" y="134076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16" name="Стрелка вправо 15"/>
          <p:cNvSpPr/>
          <p:nvPr/>
        </p:nvSpPr>
        <p:spPr>
          <a:xfrm rot="12694455">
            <a:off x="3358735" y="2739868"/>
            <a:ext cx="1635961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13796821">
            <a:off x="4157725" y="3092850"/>
            <a:ext cx="484632" cy="1281682"/>
          </a:xfrm>
          <a:prstGeom prst="upArrow">
            <a:avLst>
              <a:gd name="adj1" fmla="val 4943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123728" y="5877272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 is ten minutes to eight</a:t>
            </a: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79712" y="764704"/>
            <a:ext cx="5184576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10527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50851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31409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14096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14127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40050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47251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48691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213285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75856" y="134076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16" name="Стрелка вправо 15"/>
          <p:cNvSpPr/>
          <p:nvPr/>
        </p:nvSpPr>
        <p:spPr>
          <a:xfrm rot="1795683">
            <a:off x="4496917" y="3491961"/>
            <a:ext cx="1635961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13423616">
            <a:off x="4136506" y="3138409"/>
            <a:ext cx="484632" cy="12262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691680" y="6093296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 is twenty minutes past seven</a:t>
            </a:r>
            <a:endParaRPr lang="ru-RU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185</TotalTime>
  <Words>151</Words>
  <Application>Microsoft Office PowerPoint</Application>
  <PresentationFormat>Экран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</cp:revision>
  <dcterms:modified xsi:type="dcterms:W3CDTF">2014-05-22T08:02:38Z</dcterms:modified>
</cp:coreProperties>
</file>