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0" r:id="rId3"/>
    <p:sldId id="261" r:id="rId4"/>
    <p:sldId id="262" r:id="rId5"/>
    <p:sldId id="257" r:id="rId6"/>
    <p:sldId id="312" r:id="rId7"/>
    <p:sldId id="313" r:id="rId8"/>
    <p:sldId id="263" r:id="rId9"/>
    <p:sldId id="264" r:id="rId10"/>
    <p:sldId id="268" r:id="rId11"/>
    <p:sldId id="314" r:id="rId12"/>
    <p:sldId id="294" r:id="rId13"/>
    <p:sldId id="275" r:id="rId14"/>
    <p:sldId id="277" r:id="rId15"/>
    <p:sldId id="298" r:id="rId16"/>
    <p:sldId id="276" r:id="rId17"/>
    <p:sldId id="278" r:id="rId18"/>
    <p:sldId id="317" r:id="rId19"/>
    <p:sldId id="273" r:id="rId20"/>
    <p:sldId id="296" r:id="rId21"/>
    <p:sldId id="280" r:id="rId22"/>
    <p:sldId id="271" r:id="rId23"/>
    <p:sldId id="281" r:id="rId24"/>
    <p:sldId id="282" r:id="rId25"/>
    <p:sldId id="283" r:id="rId26"/>
    <p:sldId id="289" r:id="rId27"/>
    <p:sldId id="290" r:id="rId28"/>
    <p:sldId id="291" r:id="rId29"/>
    <p:sldId id="293" r:id="rId30"/>
    <p:sldId id="299" r:id="rId31"/>
    <p:sldId id="285" r:id="rId32"/>
    <p:sldId id="286" r:id="rId33"/>
    <p:sldId id="300" r:id="rId34"/>
    <p:sldId id="301" r:id="rId35"/>
    <p:sldId id="304" r:id="rId36"/>
    <p:sldId id="306" r:id="rId37"/>
    <p:sldId id="307" r:id="rId38"/>
    <p:sldId id="310" r:id="rId39"/>
    <p:sldId id="308" r:id="rId40"/>
    <p:sldId id="303" r:id="rId41"/>
    <p:sldId id="287" r:id="rId42"/>
    <p:sldId id="30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8" autoAdjust="0"/>
    <p:restoredTop sz="94660"/>
  </p:normalViewPr>
  <p:slideViewPr>
    <p:cSldViewPr>
      <p:cViewPr varScale="1">
        <p:scale>
          <a:sx n="87" d="100"/>
          <a:sy n="87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14CF-EF03-4FC4-A091-A082DEDAAC9A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5F51F-17F8-49DA-8768-513B2FB71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F51F-17F8-49DA-8768-513B2FB710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7E51CE-46FA-4412-9638-34966AE4DE36}" type="datetimeFigureOut">
              <a:rPr lang="ru-RU" smtClean="0"/>
              <a:pPr/>
              <a:t>09.06.2011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6C1FFC-027E-42A8-8941-39D1DC7FB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ВЕЛИКОБРИТАНИИ.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71612"/>
            <a:ext cx="8458200" cy="164307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A TOUR  AROUND  THE  UK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ngland-travel-Stonehenge-LuluP(6448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643865" cy="550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Англия\stounhend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078" y="928669"/>
            <a:ext cx="7491136" cy="529860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6072230" cy="121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ENGLAND      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784" y="3214686"/>
            <a:ext cx="7043758" cy="1184825"/>
          </a:xfrm>
        </p:spPr>
        <p:txBody>
          <a:bodyPr/>
          <a:lstStyle/>
          <a:p>
            <a:r>
              <a:rPr lang="ru-RU" b="1" dirty="0" smtClean="0"/>
              <a:t>АНГЛИЯ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Trafalgar square</a:t>
            </a:r>
            <a:endParaRPr lang="ru-RU" i="1" dirty="0"/>
          </a:p>
        </p:txBody>
      </p:sp>
      <p:pic>
        <p:nvPicPr>
          <p:cNvPr id="5122" name="Picture 2" descr="G:\Англия\2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39027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houses of parliament</a:t>
            </a:r>
            <a:endParaRPr lang="ru-RU" dirty="0"/>
          </a:p>
        </p:txBody>
      </p:sp>
      <p:pic>
        <p:nvPicPr>
          <p:cNvPr id="6" name="Picture 3" descr="E:\thumbnail[7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7745479" cy="5005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1175157018_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200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28572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BIG  BEN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Buckinhgam</a:t>
            </a:r>
            <a:r>
              <a:rPr lang="en-US" dirty="0" smtClean="0"/>
              <a:t> palace</a:t>
            </a:r>
            <a:endParaRPr lang="ru-RU" dirty="0"/>
          </a:p>
        </p:txBody>
      </p:sp>
      <p:pic>
        <p:nvPicPr>
          <p:cNvPr id="6146" name="Picture 2" descr="E:\030111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tower of </a:t>
            </a:r>
            <a:r>
              <a:rPr lang="en-US" dirty="0" err="1" smtClean="0"/>
              <a:t>london</a:t>
            </a:r>
            <a:endParaRPr lang="ru-RU" dirty="0"/>
          </a:p>
        </p:txBody>
      </p:sp>
      <p:pic>
        <p:nvPicPr>
          <p:cNvPr id="7170" name="Picture 2" descr="E:\Taue%60r-Londona-foto-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93630"/>
            <a:ext cx="7215238" cy="5456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Англия\1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9541"/>
            <a:ext cx="4857784" cy="64770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Westminster </a:t>
            </a:r>
            <a:r>
              <a:rPr lang="ru-RU" dirty="0" smtClean="0"/>
              <a:t>   </a:t>
            </a:r>
            <a:r>
              <a:rPr lang="en-US" dirty="0" smtClean="0"/>
              <a:t>abbey</a:t>
            </a:r>
            <a:endParaRPr lang="ru-RU" dirty="0"/>
          </a:p>
        </p:txBody>
      </p:sp>
      <p:pic>
        <p:nvPicPr>
          <p:cNvPr id="8194" name="Picture 2" descr="E:\Westminster Abb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9"/>
            <a:ext cx="6357982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42860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WORKLD IS A BOOK</a:t>
            </a:r>
          </a:p>
          <a:p>
            <a:r>
              <a:rPr lang="en-US" sz="3600" dirty="0" smtClean="0"/>
              <a:t> AND THOSE WHO DON’T TRAVEL,</a:t>
            </a:r>
          </a:p>
          <a:p>
            <a:r>
              <a:rPr lang="en-US" sz="3600" dirty="0" smtClean="0"/>
              <a:t> READ ONLY ONE PAGE</a:t>
            </a:r>
          </a:p>
          <a:p>
            <a:r>
              <a:rPr lang="en-US" sz="3600" dirty="0" smtClean="0"/>
              <a:t>ST. AUGUSTINE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71803" y="4143380"/>
            <a:ext cx="6072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МИР ЭТО КНИГА, И ТЕ, КТО</a:t>
            </a:r>
            <a:endParaRPr lang="en-US" sz="3200" dirty="0" smtClean="0"/>
          </a:p>
          <a:p>
            <a:r>
              <a:rPr lang="ru-RU" sz="3200" dirty="0" smtClean="0"/>
              <a:t> НЕ ПУТЕШЕСТВУЮТ,</a:t>
            </a:r>
          </a:p>
          <a:p>
            <a:r>
              <a:rPr lang="ru-RU" sz="3200" dirty="0" smtClean="0"/>
              <a:t>ЧИТАЮТ ТОЛЬКО ОДНУ СТРАНИЦУ</a:t>
            </a:r>
          </a:p>
          <a:p>
            <a:r>
              <a:rPr lang="ru-RU" sz="3200" dirty="0" smtClean="0"/>
              <a:t>СВ. АВГУСТИН.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1175157018_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WESMINSTER   BRIDGE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SCOTLAND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ШОТЛАНДИЯ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557214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EDINBURGH                  </a:t>
            </a:r>
            <a:r>
              <a:rPr lang="ru-RU" sz="3200" dirty="0" smtClean="0"/>
              <a:t>ЭДИНБУРГ</a:t>
            </a:r>
            <a:endParaRPr lang="ru-RU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thumbnailCAY5L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9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thumbnailCAUVNB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thumbnailCAB486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1175157018_1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464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4995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WALES    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УЭЛЬС</a:t>
            </a:r>
            <a:endParaRPr lang="ru-RU" sz="44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1175157018_2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45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I quite agree with…</a:t>
            </a:r>
          </a:p>
          <a:p>
            <a:pPr>
              <a:buFontTx/>
              <a:buChar char="-"/>
            </a:pPr>
            <a:r>
              <a:rPr lang="ru-RU" dirty="0" smtClean="0"/>
              <a:t>Я согласен с…</a:t>
            </a: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en-US" dirty="0" smtClean="0"/>
              <a:t> I think…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 Я думаю, что…</a:t>
            </a:r>
            <a:endParaRPr lang="en-US" dirty="0"/>
          </a:p>
          <a:p>
            <a:pPr>
              <a:buFontTx/>
              <a:buChar char="-"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786058"/>
            <a:ext cx="21451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To my mind…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ru-RU" dirty="0" smtClean="0"/>
              <a:t>На мой взгляд….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It seems to me…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ru-RU" dirty="0" smtClean="0"/>
              <a:t>Мне кажется…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8239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NORTHERN IRELAND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 ИРЛАНДИЯ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1175157018_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1175157018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street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85775"/>
            <a:ext cx="8572500" cy="5886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Lindisfarne Cas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-106074"/>
            <a:ext cx="4500593" cy="6959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59793233_127546551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27100"/>
            <a:ext cx="8890000" cy="500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8512"/>
            <a:ext cx="4857784" cy="64800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42859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464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32" y="374995"/>
            <a:ext cx="8286848" cy="62151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Англия\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357165"/>
            <a:ext cx="7953431" cy="596507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29067"/>
            <a:ext cx="8458200" cy="2146720"/>
          </a:xfrm>
        </p:spPr>
        <p:txBody>
          <a:bodyPr/>
          <a:lstStyle/>
          <a:p>
            <a:pPr algn="ctr"/>
            <a:r>
              <a:rPr lang="ru-RU" dirty="0" smtClean="0"/>
              <a:t>Мир – это книга и Англия- ее прекрасная страница.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458200" cy="150019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The world is a book and UK its a wonderful page.</a:t>
            </a:r>
            <a:endParaRPr lang="ru-RU" sz="4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Какова фамилия английского графа, который в 1762 году изобрёл новое блюдо, ныне носящее его имя?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20" y="857232"/>
            <a:ext cx="850112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) Сандвич;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б) Пудинг;  в) Бутерброд; г) Омлет.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2. Какой цветок символизирует Англию?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А) мак;  б)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Роза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; в) тюльпан; г) Хризантема.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3. На что территориально делится Англия?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А) княжества; б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) графства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в) земли; г) штаты.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4 .В какой стране самая распространённая фамилия Смит?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А) Франция; б) Испания; в)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Великобритания;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г) Финляндия.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5. Какой пролив англичане называют просто «Канал»?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А) Датский; б)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Гудзонов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; в) Кука; г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) Ла-Манш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6. В каком городе находится знаменитая Бейкер-стрит, где в доме № 221-б Артур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Конан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Дойл поселил своих героев Ш. Холмса и доктора Ватсона?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7. В какой стране родились паровозы и метрополитен?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9. Королева Англии Елизавета никогда не появляется на публике без сумочки. Она носит в ней,  как и все женщины, косметику, а также…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а) печенье                б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) корм для собак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            в) клубок ниток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10. Какой город представляет футбольный клуб «Челси»?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11. Зверь, из меха которого сделаны шапки королевских гвардейцев Великобритании.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12. Самый большой остров Европы.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ВОРОСЫ.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Столица Великобритании.</a:t>
            </a:r>
          </a:p>
          <a:p>
            <a:pPr lvl="0"/>
            <a:r>
              <a:rPr lang="ru-RU" dirty="0" smtClean="0"/>
              <a:t>Климат в Великобритании.</a:t>
            </a:r>
          </a:p>
          <a:p>
            <a:pPr lvl="0"/>
            <a:r>
              <a:rPr lang="ru-RU" dirty="0" smtClean="0"/>
              <a:t>Назовите основные части страны.</a:t>
            </a:r>
          </a:p>
          <a:p>
            <a:pPr lvl="0"/>
            <a:r>
              <a:rPr lang="ru-RU" dirty="0" smtClean="0"/>
              <a:t>Главная река королевства.</a:t>
            </a:r>
          </a:p>
          <a:p>
            <a:pPr lvl="0"/>
            <a:r>
              <a:rPr lang="ru-RU" dirty="0" smtClean="0"/>
              <a:t>Символ Англии</a:t>
            </a:r>
            <a:r>
              <a:rPr lang="en-US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E:\284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6430" y="1911531"/>
            <a:ext cx="5594462" cy="38312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p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72"/>
            <a:ext cx="4572032" cy="637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0_3e3d_8dd68b8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42975"/>
            <a:ext cx="7620000" cy="49720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z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2491"/>
            <a:ext cx="3929090" cy="57780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69629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England          London           Red rose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Scotland          Edinburg</a:t>
            </a:r>
            <a:r>
              <a:rPr lang="en-US" sz="3200" dirty="0"/>
              <a:t>h</a:t>
            </a:r>
            <a:r>
              <a:rPr lang="en-US" sz="3200" dirty="0" smtClean="0"/>
              <a:t>         Thistle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3200" dirty="0" smtClean="0"/>
              <a:t>Wales              </a:t>
            </a:r>
            <a:r>
              <a:rPr lang="en-US" sz="3200" dirty="0"/>
              <a:t>C</a:t>
            </a:r>
            <a:r>
              <a:rPr lang="en-US" sz="3200" dirty="0" smtClean="0"/>
              <a:t>ardiff           Daffodil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Northern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Ireland         Belfast       Shamrock  </a:t>
            </a:r>
            <a:endParaRPr lang="ru-RU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00958" y="857232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72396" y="2214554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43834" y="478632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3429000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50831153_x_f968ab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800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382</Words>
  <Application>Microsoft Office PowerPoint</Application>
  <PresentationFormat>Экран (4:3)</PresentationFormat>
  <Paragraphs>75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ПУТЕШЕСТВИЕ ПО ВЕЛИКОБРИТАНИИ.</vt:lpstr>
      <vt:lpstr>Слайд 2</vt:lpstr>
      <vt:lpstr>Слайд 3</vt:lpstr>
      <vt:lpstr>Мир – это книга и Англия- ее прекрасная страница.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АНГЛИЯ </vt:lpstr>
      <vt:lpstr>Trafalgar square</vt:lpstr>
      <vt:lpstr>The houses of parliament</vt:lpstr>
      <vt:lpstr>Слайд 15</vt:lpstr>
      <vt:lpstr>Buckinhgam palace</vt:lpstr>
      <vt:lpstr>The tower of london</vt:lpstr>
      <vt:lpstr>Слайд 18</vt:lpstr>
      <vt:lpstr>Westminster    abbey</vt:lpstr>
      <vt:lpstr>Слайд 20</vt:lpstr>
      <vt:lpstr>ШОТЛАНДИЯ</vt:lpstr>
      <vt:lpstr>Слайд 22</vt:lpstr>
      <vt:lpstr>Слайд 23</vt:lpstr>
      <vt:lpstr>Слайд 24</vt:lpstr>
      <vt:lpstr>Слайд 25</vt:lpstr>
      <vt:lpstr>Слайд 26</vt:lpstr>
      <vt:lpstr>УЭЛЬС</vt:lpstr>
      <vt:lpstr>Слайд 28</vt:lpstr>
      <vt:lpstr>Слайд 29</vt:lpstr>
      <vt:lpstr>СЕВЕРНАЯ  ИРЛАНДИЯ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КОНТРОЛЬНЫЕ ВОРОСЫ.</vt:lpstr>
      <vt:lpstr>Слайд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ВЕЛИКОБРИТАНИИ.</dc:title>
  <dc:creator>YagudinaT.N.</dc:creator>
  <cp:lastModifiedBy>User</cp:lastModifiedBy>
  <cp:revision>30</cp:revision>
  <dcterms:created xsi:type="dcterms:W3CDTF">2011-05-13T17:02:15Z</dcterms:created>
  <dcterms:modified xsi:type="dcterms:W3CDTF">2011-06-09T03:49:38Z</dcterms:modified>
</cp:coreProperties>
</file>