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7" r:id="rId3"/>
    <p:sldId id="276" r:id="rId4"/>
    <p:sldId id="259" r:id="rId5"/>
    <p:sldId id="263" r:id="rId6"/>
    <p:sldId id="265" r:id="rId7"/>
    <p:sldId id="272" r:id="rId8"/>
    <p:sldId id="264" r:id="rId9"/>
    <p:sldId id="273" r:id="rId10"/>
    <p:sldId id="281" r:id="rId11"/>
    <p:sldId id="288" r:id="rId12"/>
    <p:sldId id="289" r:id="rId13"/>
    <p:sldId id="286" r:id="rId14"/>
    <p:sldId id="287" r:id="rId15"/>
    <p:sldId id="266" r:id="rId16"/>
    <p:sldId id="275" r:id="rId17"/>
    <p:sldId id="278" r:id="rId18"/>
    <p:sldId id="283" r:id="rId19"/>
    <p:sldId id="284" r:id="rId20"/>
    <p:sldId id="271" r:id="rId21"/>
    <p:sldId id="285" r:id="rId22"/>
    <p:sldId id="26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лонд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558664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bigpicture.ru/wp-content/uploads/2014/09/londonmuseums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47" y="1005303"/>
            <a:ext cx="9217024" cy="46085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27784" y="260648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Blackadder ITC" panose="04020505051007020D02" pitchFamily="82" charset="0"/>
              </a:rPr>
              <a:t>The </a:t>
            </a:r>
            <a:r>
              <a:rPr lang="en-US" sz="3200" b="1" dirty="0">
                <a:solidFill>
                  <a:srgbClr val="0070C0"/>
                </a:solidFill>
                <a:latin typeface="Blackadder ITC" panose="04020505051007020D02" pitchFamily="82" charset="0"/>
              </a:rPr>
              <a:t>National Gallery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John Madjeski garden, V&amp;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96752"/>
            <a:ext cx="6000750" cy="4495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71800" y="404664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0070C0"/>
                </a:solidFill>
                <a:latin typeface="Blackadder ITC" panose="04020505051007020D02" pitchFamily="82" charset="0"/>
              </a:rPr>
              <a:t>The </a:t>
            </a:r>
            <a:r>
              <a:rPr lang="en-US" sz="3200" b="1" dirty="0">
                <a:solidFill>
                  <a:srgbClr val="0070C0"/>
                </a:solidFill>
                <a:latin typeface="Blackadder ITC" panose="04020505051007020D02" pitchFamily="82" charset="0"/>
              </a:rPr>
              <a:t>National Gallery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vatars.mds.yandex.net/get-pdb/1366512/3a47cd5c-85e0-4b3c-9369-395f341144b5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4303622" cy="322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ww.britishairways.com/assets/images/destinations/components/pathfinder-body-content/london/top-ten-attractions/642x856-P3864-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0728"/>
            <a:ext cx="4085490" cy="544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48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vanda-production-assets.s3.amazonaws.com/2017/06/26/15/49/37/18841b55-4ba2-4677-961c-1b5431b67ac7/gamble_r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1412776"/>
            <a:ext cx="7311252" cy="53285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91680" y="54868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V@A Museum’s restaurant</a:t>
            </a:r>
            <a:endParaRPr lang="ru-RU" dirty="0"/>
          </a:p>
        </p:txBody>
      </p:sp>
      <p:pic>
        <p:nvPicPr>
          <p:cNvPr id="1030" name="Picture 6" descr="https://vanda-production-assets.s3.amazonaws.com/2017/06/27/09/27/39/03aee202-ff78-4665-8d36-ff3de9393946/gamble_room_o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601358"/>
            <a:ext cx="3264024" cy="2713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Картинки по запросу коллекции музея виктории и альбер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7537" y="548680"/>
            <a:ext cx="4246463" cy="5832648"/>
          </a:xfrm>
          <a:prstGeom prst="rect">
            <a:avLst/>
          </a:prstGeom>
          <a:noFill/>
        </p:spPr>
      </p:pic>
      <p:pic>
        <p:nvPicPr>
          <p:cNvPr id="43014" name="Picture 6" descr="Картинки по запросу коллекции музея виктории и альбер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753036"/>
            <a:ext cx="3714800" cy="2786100"/>
          </a:xfrm>
          <a:prstGeom prst="rect">
            <a:avLst/>
          </a:prstGeom>
          <a:noFill/>
        </p:spPr>
      </p:pic>
      <p:pic>
        <p:nvPicPr>
          <p:cNvPr id="43016" name="Picture 8" descr="Картинки по запросу коллекции музея виктории и альбер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0"/>
            <a:ext cx="2687458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и по запросу музей мадам тюссо снаруж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8105775" cy="60769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623731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Около 300 музеев.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по запросу Музей мадам Тюсс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00087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Картинки по запросу Музей мадам Тюсс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316" y="476672"/>
            <a:ext cx="3890775" cy="25922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08793" y="5830090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19 филиалов в мире</a:t>
            </a:r>
          </a:p>
        </p:txBody>
      </p:sp>
      <p:pic>
        <p:nvPicPr>
          <p:cNvPr id="5122" name="Picture 2" descr="https://images.thestar.com/AksqcUVk7epE0wEDEV3UUcO9p1o=/1086x724/smart/filters:cb(2700061000)/https:/www.thestar.com/content/dam/thestar/news/world/2017/01/18/donald-trump-wax-figure-unveiled-at-madame-tussauds/final-touches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613" y="3615786"/>
            <a:ext cx="4295478" cy="286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ondonbeep.com/wp-content/uploads/2014/05/madame_tussauds_lond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20698"/>
            <a:ext cx="4026914" cy="402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igenc.ru/media/2016/10/27/1235157179/43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381" y="1052736"/>
            <a:ext cx="9270381" cy="568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5736" y="260648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Blackadder ITC" panose="04020505051007020D02" pitchFamily="82" charset="0"/>
              </a:rPr>
              <a:t>The British Museum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bigpicture.ru/wp-content/uploads/2014/09/londonmuseums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3968" cy="3748472"/>
          </a:xfrm>
          <a:prstGeom prst="rect">
            <a:avLst/>
          </a:prstGeom>
          <a:noFill/>
        </p:spPr>
      </p:pic>
      <p:pic>
        <p:nvPicPr>
          <p:cNvPr id="7170" name="Picture 2" descr="http://baidun.com/blog/wp-content/uploads/2014/08/Antiquities-at-the-British-Museum-Bloomsbury-Lond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82401"/>
            <a:ext cx="4788024" cy="319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692696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richest museums of the world has collections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eight million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works.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по запросу лонд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640960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topteny.com/wp-content/uploads/2015/05/London_Natural_History_Museum_Panor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" y="1124744"/>
            <a:ext cx="9039329" cy="497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404664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Blackadder ITC" panose="04020505051007020D02" pitchFamily="82" charset="0"/>
              </a:rPr>
              <a:t>National History museum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bigpicture.ru/wp-content/uploads/2014/09/londonmuseums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024151"/>
            <a:ext cx="5049280" cy="336618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43808" y="332656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9BBB59">
                    <a:lumMod val="50000"/>
                  </a:srgbClr>
                </a:solidFill>
                <a:latin typeface="Blackadder ITC" panose="04020505051007020D02" pitchFamily="82" charset="0"/>
              </a:rPr>
              <a:t>National History museum</a:t>
            </a:r>
            <a:endParaRPr lang="ru-RU" sz="2800" b="1" dirty="0">
              <a:solidFill>
                <a:srgbClr val="9BBB59">
                  <a:lumMod val="5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bigpicture.ru/wp-content/uploads/2014/09/londonmuseums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5" y="3212976"/>
            <a:ext cx="5717431" cy="3811621"/>
          </a:xfrm>
          <a:prstGeom prst="rect">
            <a:avLst/>
          </a:prstGeom>
          <a:noFill/>
        </p:spPr>
      </p:pic>
      <p:pic>
        <p:nvPicPr>
          <p:cNvPr id="3074" name="Picture 2" descr="http://www.wildlifeandtravel.com/wp-content/uploads/NHM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" y="-1291028"/>
            <a:ext cx="6835756" cy="450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3861048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museum is particularly famous for its exhibition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dinosaur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skeleto</a:t>
            </a:r>
            <a:r>
              <a:rPr lang="en-US" dirty="0"/>
              <a:t>ns.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и по запросу лонд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40" y="349852"/>
            <a:ext cx="8444138" cy="5671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лонд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538" y="260648"/>
            <a:ext cx="9176538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743950" cy="5829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и по запросу лонд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8856984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bigpicture.ru/wp-content/uploads/2014/09/londonmuseums01-800x5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359" y="188640"/>
            <a:ext cx="8890945" cy="584047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03648" y="6237312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Blackadder ITC" panose="04020505051007020D02" pitchFamily="82" charset="0"/>
              </a:rPr>
              <a:t>221 A, Baker Street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и по запросу Музей Шерлока Холм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6894587" cy="516880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43808" y="609329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Blackadder ITC" panose="04020505051007020D02" pitchFamily="82" charset="0"/>
              </a:rPr>
              <a:t>221 A, Baker Street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и по запросу Музей Шерлока Холм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412" y="116632"/>
            <a:ext cx="5292588" cy="3528392"/>
          </a:xfrm>
          <a:prstGeom prst="rect">
            <a:avLst/>
          </a:prstGeom>
          <a:noFill/>
        </p:spPr>
      </p:pic>
      <p:pic>
        <p:nvPicPr>
          <p:cNvPr id="3" name="Picture 4" descr="Картинки по запросу Музей Шерлока Холмс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091880"/>
            <a:ext cx="4144000" cy="2766120"/>
          </a:xfrm>
          <a:prstGeom prst="rect">
            <a:avLst/>
          </a:prstGeom>
          <a:noFill/>
        </p:spPr>
      </p:pic>
      <p:pic>
        <p:nvPicPr>
          <p:cNvPr id="1026" name="Picture 2" descr="Картинки по запросу василий ливанов шерлок холм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76672"/>
            <a:ext cx="35643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3501008"/>
            <a:ext cx="3420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Blackadder ITC" panose="04020505051007020D02" pitchFamily="82" charset="0"/>
              </a:rPr>
              <a:t>Vasily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Blackadder ITC" panose="04020505051007020D02" pitchFamily="8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Blackadder ITC" panose="04020505051007020D02" pitchFamily="82" charset="0"/>
              </a:rPr>
              <a:t>Livanov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Blackadder ITC" panose="04020505051007020D02" pitchFamily="82" charset="0"/>
              </a:rPr>
              <a:t> as Sherlock Holmes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62</Words>
  <Application>Microsoft Office PowerPoint</Application>
  <PresentationFormat>Экран (4:3)</PresentationFormat>
  <Paragraphs>13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Eng</cp:lastModifiedBy>
  <cp:revision>8</cp:revision>
  <dcterms:created xsi:type="dcterms:W3CDTF">2019-12-21T18:52:05Z</dcterms:created>
  <dcterms:modified xsi:type="dcterms:W3CDTF">2019-12-23T10:36:58Z</dcterms:modified>
</cp:coreProperties>
</file>