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  <p:sldId id="273" r:id="rId13"/>
    <p:sldId id="272" r:id="rId14"/>
    <p:sldId id="271" r:id="rId15"/>
    <p:sldId id="270" r:id="rId16"/>
    <p:sldId id="269" r:id="rId17"/>
    <p:sldId id="268" r:id="rId18"/>
    <p:sldId id="265" r:id="rId19"/>
    <p:sldId id="277" r:id="rId20"/>
    <p:sldId id="276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851512-38A8-4C19-B919-A56AD8AC8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96D3067-C4FD-4F6F-BC1E-864D0BB81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B0BC94-9149-4456-9328-5B2E03C02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4C67-7992-43C1-8698-1FC84ABF4493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E3D6FC-79AA-42AD-8AFB-415DA1CED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6D5700-87B0-45A9-BE50-BA7F413A3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1986-5332-4194-95EC-5B666B3047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485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29045-1A56-4763-9F85-46B0A2CC3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40E5F5-4B88-49A9-8755-E1DB1CAAA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C9047-1184-4A86-8F4E-B86FE3722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4C67-7992-43C1-8698-1FC84ABF4493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329289-2E9F-4ADE-AF13-214CB1572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85D3F9-BC12-4010-8816-E530F44B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1986-5332-4194-95EC-5B666B3047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486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CD851F-584D-4BAD-B2E7-59FF60ACB3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EF6196-A294-4EDE-97A5-BD1623790C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C74470-E2B5-4EB7-8D64-72C24CBDB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4C67-7992-43C1-8698-1FC84ABF4493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731206-AD8F-42CF-B6AC-5938AC162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299708-D164-49A0-8EA8-CEBD27C34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1986-5332-4194-95EC-5B666B3047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67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7EFED-5595-45B0-B74B-C8DD2541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B9ACDD-B006-4130-BC74-72CE38CD5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BFD8F4-DFEC-4C90-8635-FCE5FCBB2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4C67-7992-43C1-8698-1FC84ABF4493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A724CE-FBFC-41B8-BF5F-98713F268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10D4BE-743D-4D98-8490-54C2E1431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1986-5332-4194-95EC-5B666B3047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870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7F27E-E598-447F-A899-33B8D45D4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9F49C8-AA70-4F35-8319-66A4D57EE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F7F726-8727-4FF1-83F8-587483479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4C67-7992-43C1-8698-1FC84ABF4493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6822A1-2B56-49D3-96E6-BAA9F9E2C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E415D1-BA76-476D-8EFF-7ADB31783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1986-5332-4194-95EC-5B666B3047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318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CC1169-7DBE-4C51-A674-80840B878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01976D-1D72-4CA1-9A42-16C087D8D2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474B62-AF38-452D-8394-A899A078DA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AD2964-835C-4239-AFE3-46C44E352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4C67-7992-43C1-8698-1FC84ABF4493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7C06A5-34DA-44B2-8696-4821FBF03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F94DBA-3018-4ACA-999C-09B404E71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1986-5332-4194-95EC-5B666B3047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82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DF2B8F-E6F6-4D56-BB43-0BC9DA940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37D8A-2CE7-40DD-9743-CBD60040B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07AA9F-C2A3-4351-B430-251C213B0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2321F12-CF92-47DA-B2AB-711863772D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0F07EF8-7455-45EA-8D6C-D3F7AFD8D3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F2DFBD3-D85C-4493-AB6C-EAF6FA6CD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4C67-7992-43C1-8698-1FC84ABF4493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A698A36-4CE0-49DD-89AE-7222BC4CE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DEE95A-0CB1-4C8B-A35E-8124647CB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1986-5332-4194-95EC-5B666B3047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591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886D1-E408-47E3-B8FF-6750C91D1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62277FD-8974-4937-A046-3B636AFCB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4C67-7992-43C1-8698-1FC84ABF4493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CACD83A-04D7-4097-84B1-93349A3AE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B22059F-8AD9-4FB0-95EA-4FE85BFE1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1986-5332-4194-95EC-5B666B3047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271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819841E-AC81-48D0-8220-E103151EE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4C67-7992-43C1-8698-1FC84ABF4493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443EA97-E05B-4F56-A879-EFBDE82C2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738EA2-FA34-49B7-9698-BED47CDE9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1986-5332-4194-95EC-5B666B3047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20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78E83A-0CD1-4587-8194-142DCCC60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32DEBD-16DA-4989-A8C7-9E7F4F3D2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F556EF-9665-4469-B252-CBF78C891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5AC4BC-3170-4723-A2C1-0CBCD6581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4C67-7992-43C1-8698-1FC84ABF4493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70442E-B78A-4EBC-98B0-74BAE710C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95ECA5-0795-4A02-927D-51AB68105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1986-5332-4194-95EC-5B666B3047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591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84BA18-87D6-4597-80D5-432D9F67A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2207B91-8E29-4296-85A9-F39B634443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B62348-531D-4548-BF81-B73DBD57C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651C7B-AA2D-495C-A26C-A5C547CE2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4C67-7992-43C1-8698-1FC84ABF4493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84A0D7-B52C-4A0E-9DD5-AFC5E822E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9EB3AA-9BD1-47FF-BE66-E39900441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1986-5332-4194-95EC-5B666B3047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821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A463DA-BAFC-47DD-AE7F-785D88399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605584-5A03-4EDA-92C0-92EE243B9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278244-8AE0-4FB7-BC3F-FCD32B2244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94C67-7992-43C1-8698-1FC84ABF4493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94385-3DF3-420B-9F76-2913490E0E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D5FEE6-11D7-4217-B437-39E5EAE23E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61986-5332-4194-95EC-5B666B3047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251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4E516F-4EBE-44DE-A71F-AE18D46BAD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5B94BAD-4FDC-4E8B-A1FC-989437A788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1392A2-2341-48DD-9147-CE16D3EAD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59" y="79899"/>
            <a:ext cx="11265763" cy="645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11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8F1602-3CF4-4CBA-97FF-13CE24A63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412" y="0"/>
            <a:ext cx="9155837" cy="687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29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67E92A-C36B-41A7-8A1D-FA51FF771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398" y="5011"/>
            <a:ext cx="9129204" cy="685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05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1E5FD1-33F2-4F9F-B8B2-33D0A2918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943" y="0"/>
            <a:ext cx="9138082" cy="685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07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5897B3-4613-4A8A-9C21-2EE48C514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173" y="5011"/>
            <a:ext cx="9129204" cy="685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57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73EFA7-B3DC-4EF2-907B-52726A15E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640" y="18339"/>
            <a:ext cx="9111449" cy="683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9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056549-BB7A-4014-B63A-1F4D33F8F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433" y="0"/>
            <a:ext cx="9173592" cy="688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28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6D74AC-02B0-43EF-AA4F-692F95EE9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843" y="0"/>
            <a:ext cx="9182470" cy="689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13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C7D072D-925A-4216-AF62-62B93CBE3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858" y="0"/>
            <a:ext cx="9138082" cy="685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74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6DED8B-052A-4D9C-A7F9-10A9BDE5A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27" y="0"/>
            <a:ext cx="9173592" cy="688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67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5B80D8-EA7C-4663-8380-EE132429B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173" y="5011"/>
            <a:ext cx="9129204" cy="685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4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19B8F6-D8B2-47FB-B84F-A0D3AB68D5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68" t="17735" r="8802" b="7832"/>
          <a:stretch/>
        </p:blipFill>
        <p:spPr>
          <a:xfrm>
            <a:off x="2894121" y="993"/>
            <a:ext cx="4793942" cy="685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45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DA3542-5FD7-46D2-B737-59691785A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67" y="0"/>
            <a:ext cx="9715130" cy="686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10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7CB102-24DB-448E-9787-B4A5644A7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320" y="6732"/>
            <a:ext cx="10235954" cy="68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5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011216-EDEC-42FE-86FB-3ACA1E07E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40" y="9285"/>
            <a:ext cx="11283519" cy="684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37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D3B80E-1CE6-4D1A-8097-5F54270DB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448" y="0"/>
            <a:ext cx="9564210" cy="686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62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640AD6-4D69-4A62-A66F-7FE2A2F3F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443" y="73562"/>
            <a:ext cx="10274423" cy="685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1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AC0230-EC64-46C5-8D48-42B183D5F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635" y="0"/>
            <a:ext cx="9395534" cy="683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91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861E44-64C6-4827-905B-D81DF3F75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816" y="0"/>
            <a:ext cx="9120326" cy="684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50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7A73C2-5227-46A7-A4D9-1D6A708CB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635" y="0"/>
            <a:ext cx="9120326" cy="684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845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Широкоэкранный</PresentationFormat>
  <Paragraphs>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Гранова</dc:creator>
  <cp:lastModifiedBy>Мария Гранова</cp:lastModifiedBy>
  <cp:revision>3</cp:revision>
  <dcterms:created xsi:type="dcterms:W3CDTF">2020-06-11T09:43:42Z</dcterms:created>
  <dcterms:modified xsi:type="dcterms:W3CDTF">2020-06-11T10:12:20Z</dcterms:modified>
</cp:coreProperties>
</file>