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44B8-ADFC-47BD-9C72-FBE3A4BD5488}" type="datetimeFigureOut">
              <a:rPr lang="ru-RU" smtClean="0"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DCB0-03D7-4363-AB94-E26002119B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nny-bun-520x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2548352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89325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05" y="571480"/>
            <a:ext cx="2952771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УХОМОР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643314"/>
            <a:ext cx="1928826" cy="2460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досиновик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500438"/>
            <a:ext cx="2793996" cy="2403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аслята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2714620"/>
            <a:ext cx="2603506" cy="1940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572528" y="61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643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3286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56435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5286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1090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4" name="Рисунок 3" descr="265px-Betula_pendula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57875"/>
            <a:ext cx="3429024" cy="458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одберёзовик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786058"/>
            <a:ext cx="2103436" cy="288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966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3" name="Рисунок 2" descr="ос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3365500" cy="448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одосинови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928934"/>
            <a:ext cx="33655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52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3" name="Рисунок 2" descr="2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71546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опят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496"/>
            <a:ext cx="3487833" cy="261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лый гри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1466854" cy="1833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2071678"/>
            <a:ext cx="131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Белый гриб</a:t>
            </a:r>
            <a:endParaRPr lang="ru-RU" dirty="0"/>
          </a:p>
        </p:txBody>
      </p:sp>
      <p:pic>
        <p:nvPicPr>
          <p:cNvPr id="5" name="Рисунок 4" descr="дождевик гигант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14290"/>
            <a:ext cx="1824163" cy="164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1928802"/>
            <a:ext cx="23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Дождевик гигантский</a:t>
            </a:r>
            <a:endParaRPr lang="ru-RU" dirty="0"/>
          </a:p>
        </p:txBody>
      </p:sp>
      <p:pic>
        <p:nvPicPr>
          <p:cNvPr id="7" name="Рисунок 6" descr="зелену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500042"/>
            <a:ext cx="2173673" cy="126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6314" y="1857364"/>
            <a:ext cx="123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зеленушка</a:t>
            </a:r>
            <a:endParaRPr lang="ru-RU" dirty="0"/>
          </a:p>
        </p:txBody>
      </p:sp>
      <p:pic>
        <p:nvPicPr>
          <p:cNvPr id="9" name="Рисунок 8" descr="лисичка настояща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571744"/>
            <a:ext cx="2142837" cy="137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4071942"/>
            <a:ext cx="20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Лисичка настоящая</a:t>
            </a:r>
            <a:endParaRPr lang="ru-RU" dirty="0"/>
          </a:p>
        </p:txBody>
      </p:sp>
      <p:pic>
        <p:nvPicPr>
          <p:cNvPr id="11" name="Рисунок 10" descr="маслёно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2500306"/>
            <a:ext cx="1691158" cy="1595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6050" y="414338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маслёнок</a:t>
            </a:r>
            <a:endParaRPr lang="ru-RU" dirty="0"/>
          </a:p>
        </p:txBody>
      </p:sp>
      <p:pic>
        <p:nvPicPr>
          <p:cNvPr id="13" name="Рисунок 12" descr="мохов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571480"/>
            <a:ext cx="1533161" cy="11492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9454" y="185736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моховик</a:t>
            </a:r>
            <a:endParaRPr lang="ru-RU" dirty="0"/>
          </a:p>
        </p:txBody>
      </p:sp>
      <p:pic>
        <p:nvPicPr>
          <p:cNvPr id="15" name="Рисунок 14" descr="опёнок луговой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2500306"/>
            <a:ext cx="2000248" cy="150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72000" y="4143380"/>
            <a:ext cx="17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Опёнок луговой</a:t>
            </a:r>
            <a:endParaRPr lang="ru-RU" dirty="0"/>
          </a:p>
        </p:txBody>
      </p:sp>
      <p:pic>
        <p:nvPicPr>
          <p:cNvPr id="17" name="Рисунок 16" descr="рыжик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78" y="2500306"/>
            <a:ext cx="1409703" cy="176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000892" y="44291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рыжик</a:t>
            </a:r>
            <a:endParaRPr lang="ru-RU" dirty="0"/>
          </a:p>
        </p:txBody>
      </p:sp>
      <p:pic>
        <p:nvPicPr>
          <p:cNvPr id="19" name="Рисунок 18" descr="шампиньон обыкновенный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0166" y="4500570"/>
            <a:ext cx="3014667" cy="214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714876" y="5286388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Шампиньон обыкновенный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643966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13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540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" name="Рисунок 2" descr="земляная звез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04800"/>
            <a:ext cx="6985000" cy="624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ск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06450"/>
            <a:ext cx="6985000" cy="524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ьмино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21" y="571479"/>
            <a:ext cx="6911627" cy="5026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715404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5404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3" name="Рисунок 2" descr="сигара дьяво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29916"/>
            <a:ext cx="7358114" cy="5618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рные лисички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3" y="571479"/>
            <a:ext cx="6677862" cy="5626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72528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28" y="621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3" name="Рисунок 2" descr="земляная звез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2294607" cy="2052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орск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214554"/>
            <a:ext cx="3207094" cy="2408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сьмино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071942"/>
            <a:ext cx="2786080" cy="2026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игара дьявол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500042"/>
            <a:ext cx="2532648" cy="1934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чёрные лисички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4214818"/>
            <a:ext cx="2353424" cy="1982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85786" y="21431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17144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57150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5286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966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3" name="Рисунок 2" descr="светящийс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4135442" cy="27669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светящийся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714752"/>
            <a:ext cx="4064004" cy="27044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1090" y="621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3" name="Рисунок 2" descr="кровоточащ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393049" cy="5551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37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13</cp:revision>
  <dcterms:created xsi:type="dcterms:W3CDTF">2012-04-12T18:24:11Z</dcterms:created>
  <dcterms:modified xsi:type="dcterms:W3CDTF">2012-04-12T20:44:39Z</dcterms:modified>
</cp:coreProperties>
</file>