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2539-ADCE-4BBA-AA91-36CC85496928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6411-838F-49F9-A113-993E465D3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slide" Target="slide4.xml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8.xml"/><Relationship Id="rId7" Type="http://schemas.openxmlformats.org/officeDocument/2006/relationships/image" Target="../media/image2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ОЧНЫЙ ПАР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7" name="Рисунок 6" descr="0_47635_a33e7a40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143248"/>
            <a:ext cx="2667019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риб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3357562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07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928934"/>
            <a:ext cx="1390650" cy="1447800"/>
          </a:xfrm>
          <a:prstGeom prst="rect">
            <a:avLst/>
          </a:prstGeom>
        </p:spPr>
      </p:pic>
      <p:pic>
        <p:nvPicPr>
          <p:cNvPr id="5" name="Рисунок 4" descr="007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635" y="4357694"/>
            <a:ext cx="2946819" cy="2357446"/>
          </a:xfrm>
          <a:prstGeom prst="rect">
            <a:avLst/>
          </a:prstGeom>
        </p:spPr>
      </p:pic>
      <p:pic>
        <p:nvPicPr>
          <p:cNvPr id="6" name="Рисунок 5" descr="33935164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686" y="4643446"/>
            <a:ext cx="2500314" cy="2348780"/>
          </a:xfrm>
          <a:prstGeom prst="rect">
            <a:avLst/>
          </a:prstGeom>
        </p:spPr>
      </p:pic>
      <p:pic>
        <p:nvPicPr>
          <p:cNvPr id="8" name="Рисунок 7" descr="личное-грибы-песочница-гифки-10979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643446"/>
            <a:ext cx="1523994" cy="205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21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2714620"/>
            <a:ext cx="121444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ОЧНЫЙ ПАР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7" name="Рисунок 6" descr="0_47635_a33e7a40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143248"/>
            <a:ext cx="2667019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риб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3357562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07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928934"/>
            <a:ext cx="1390650" cy="1447800"/>
          </a:xfrm>
          <a:prstGeom prst="rect">
            <a:avLst/>
          </a:prstGeom>
        </p:spPr>
      </p:pic>
      <p:pic>
        <p:nvPicPr>
          <p:cNvPr id="5" name="Рисунок 4" descr="007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635" y="4357694"/>
            <a:ext cx="2946819" cy="2357446"/>
          </a:xfrm>
          <a:prstGeom prst="rect">
            <a:avLst/>
          </a:prstGeom>
        </p:spPr>
      </p:pic>
      <p:pic>
        <p:nvPicPr>
          <p:cNvPr id="6" name="Рисунок 5" descr="33935164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686" y="4643446"/>
            <a:ext cx="2500314" cy="2348780"/>
          </a:xfrm>
          <a:prstGeom prst="rect">
            <a:avLst/>
          </a:prstGeom>
        </p:spPr>
      </p:pic>
      <p:pic>
        <p:nvPicPr>
          <p:cNvPr id="8" name="Рисунок 7" descr="личное-грибы-песочница-гифки-10979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643446"/>
            <a:ext cx="1523994" cy="205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21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2714620"/>
            <a:ext cx="121444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" y="0"/>
            <a:ext cx="9009815" cy="6858000"/>
          </a:xfrm>
          <a:prstGeom prst="rect">
            <a:avLst/>
          </a:prstGeom>
        </p:spPr>
      </p:pic>
      <p:pic>
        <p:nvPicPr>
          <p:cNvPr id="3" name="Рисунок 2" descr="МУХОМОР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217572"/>
            <a:ext cx="1285884" cy="164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0e23de0e78aa811d5503d96a0b0d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286256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22142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572008"/>
            <a:ext cx="1917371" cy="184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iroej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490" y="3500439"/>
            <a:ext cx="133350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500034" y="214290"/>
            <a:ext cx="2286016" cy="218542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6572264" y="3786190"/>
            <a:ext cx="1928826" cy="235745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ПОДБЕРЁЗОВИК</a:t>
            </a:r>
            <a:endParaRPr lang="ru-RU" dirty="0"/>
          </a:p>
        </p:txBody>
      </p:sp>
      <p:pic>
        <p:nvPicPr>
          <p:cNvPr id="6" name="Рисунок 5" descr="подберёзовик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857628"/>
            <a:ext cx="1317618" cy="1804956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42910" y="4429132"/>
            <a:ext cx="1928826" cy="175679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ПОДОСИНОВИК</a:t>
            </a:r>
            <a:endParaRPr lang="ru-RU" dirty="0"/>
          </a:p>
        </p:txBody>
      </p:sp>
      <p:pic>
        <p:nvPicPr>
          <p:cNvPr id="8" name="Рисунок 7" descr="подосинов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429132"/>
            <a:ext cx="1008753" cy="1089086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785786" y="2786058"/>
            <a:ext cx="1571636" cy="135732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СЫРОЕЖКА</a:t>
            </a:r>
            <a:endParaRPr lang="ru-RU" dirty="0"/>
          </a:p>
        </p:txBody>
      </p:sp>
      <p:pic>
        <p:nvPicPr>
          <p:cNvPr id="10" name="Рисунок 9" descr="siroej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2786058"/>
            <a:ext cx="1274824" cy="956118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3357554" y="571480"/>
            <a:ext cx="1857388" cy="200026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грузд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571480"/>
            <a:ext cx="1334398" cy="15019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6182" y="1285860"/>
            <a:ext cx="905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ГРУЗДЬ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6858016" y="428604"/>
            <a:ext cx="1613920" cy="185738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лисич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428604"/>
            <a:ext cx="1246632" cy="1475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43768" y="1357298"/>
            <a:ext cx="114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ЛИСИЧКИ</a:t>
            </a:r>
            <a:endParaRPr lang="ru-RU" dirty="0"/>
          </a:p>
        </p:txBody>
      </p:sp>
      <p:sp>
        <p:nvSpPr>
          <p:cNvPr id="18" name="Управляющая кнопка: настраиваемая 17">
            <a:hlinkClick r:id="rId5" action="ppaction://hlinksldjump" highlightClick="1"/>
          </p:cNvPr>
          <p:cNvSpPr/>
          <p:nvPr/>
        </p:nvSpPr>
        <p:spPr>
          <a:xfrm>
            <a:off x="3214678" y="2786058"/>
            <a:ext cx="1928826" cy="1428760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ОПЯТА</a:t>
            </a:r>
            <a:endParaRPr lang="ru-RU" dirty="0"/>
          </a:p>
        </p:txBody>
      </p:sp>
      <p:pic>
        <p:nvPicPr>
          <p:cNvPr id="19" name="Рисунок 18" descr="опята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92" y="2786058"/>
            <a:ext cx="1397000" cy="1046480"/>
          </a:xfrm>
          <a:prstGeom prst="rect">
            <a:avLst/>
          </a:prstGeom>
        </p:spPr>
      </p:pic>
      <p:sp>
        <p:nvSpPr>
          <p:cNvPr id="20" name="Управляющая кнопка: настраиваемая 19">
            <a:hlinkClick r:id="rId5" action="ppaction://hlinksldjump" highlightClick="1"/>
          </p:cNvPr>
          <p:cNvSpPr/>
          <p:nvPr/>
        </p:nvSpPr>
        <p:spPr>
          <a:xfrm>
            <a:off x="4286248" y="4286256"/>
            <a:ext cx="1428760" cy="1971110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ВОЛНУШКА</a:t>
            </a:r>
            <a:endParaRPr lang="ru-RU" dirty="0"/>
          </a:p>
        </p:txBody>
      </p:sp>
      <p:pic>
        <p:nvPicPr>
          <p:cNvPr id="21" name="Рисунок 20" descr="волнуш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4286256"/>
            <a:ext cx="785818" cy="13924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86842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1071546"/>
            <a:ext cx="1128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БОРОВИК</a:t>
            </a:r>
            <a:endParaRPr lang="ru-RU" dirty="0"/>
          </a:p>
        </p:txBody>
      </p:sp>
      <p:pic>
        <p:nvPicPr>
          <p:cNvPr id="4" name="Рисунок 3" descr="боровик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357166"/>
            <a:ext cx="1971384" cy="148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34199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ЭТО НЕ ТРУБЧАТЫЙ ГРИБ!</a:t>
            </a:r>
            <a:endParaRPr lang="ru-RU" sz="4400" dirty="0"/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357430"/>
            <a:ext cx="4423660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5404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715140" y="557214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85794"/>
            <a:ext cx="51970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ЭТО ТРУБЧАТЫЙ ГРИБ!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2071678"/>
            <a:ext cx="58037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ВЫ ЗАРАБОТАЛИ 1 БАЛЛ!</a:t>
            </a:r>
            <a:endParaRPr lang="ru-RU" sz="4000" b="1" dirty="0"/>
          </a:p>
        </p:txBody>
      </p:sp>
      <p:pic>
        <p:nvPicPr>
          <p:cNvPr id="4" name="Рисунок 3" descr="jemocii_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357562"/>
            <a:ext cx="2943243" cy="1962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6643702" y="5500702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настраиваемая 19">
            <a:hlinkClick r:id="rId2" action="ppaction://hlinksldjump" highlightClick="1"/>
          </p:cNvPr>
          <p:cNvSpPr/>
          <p:nvPr/>
        </p:nvSpPr>
        <p:spPr>
          <a:xfrm>
            <a:off x="3714744" y="3286124"/>
            <a:ext cx="1357322" cy="157163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857224" y="785794"/>
            <a:ext cx="2357454" cy="192882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6572264" y="500042"/>
            <a:ext cx="2042548" cy="164307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857224" y="4572008"/>
            <a:ext cx="2143140" cy="171451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шампиньоны</a:t>
            </a:r>
            <a:endParaRPr lang="ru-RU" dirty="0"/>
          </a:p>
        </p:txBody>
      </p:sp>
      <p:pic>
        <p:nvPicPr>
          <p:cNvPr id="5" name="Рисунок 4" descr="груздь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785794"/>
            <a:ext cx="1852864" cy="1500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285992"/>
            <a:ext cx="82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груздь</a:t>
            </a:r>
            <a:endParaRPr lang="ru-RU" dirty="0"/>
          </a:p>
        </p:txBody>
      </p:sp>
      <p:pic>
        <p:nvPicPr>
          <p:cNvPr id="7" name="Рисунок 6" descr="сыроеж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571480"/>
            <a:ext cx="973343" cy="114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9454" y="1428736"/>
            <a:ext cx="116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сыроежка</a:t>
            </a:r>
            <a:endParaRPr lang="ru-RU" dirty="0"/>
          </a:p>
        </p:txBody>
      </p:sp>
      <p:pic>
        <p:nvPicPr>
          <p:cNvPr id="9" name="Рисунок 8" descr="шампиньоны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4572008"/>
            <a:ext cx="1512433" cy="1204905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3786182" y="928670"/>
            <a:ext cx="2143140" cy="1785950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6429388" y="2357430"/>
            <a:ext cx="2143140" cy="1785950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подосиновик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5929322" y="4786322"/>
            <a:ext cx="1756796" cy="171451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волнуш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000108"/>
            <a:ext cx="715447" cy="12677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6248" y="2285992"/>
            <a:ext cx="114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волнушка</a:t>
            </a:r>
            <a:endParaRPr lang="ru-RU" dirty="0"/>
          </a:p>
        </p:txBody>
      </p:sp>
      <p:pic>
        <p:nvPicPr>
          <p:cNvPr id="16" name="Рисунок 15" descr="дубов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3357562"/>
            <a:ext cx="989456" cy="936188"/>
          </a:xfrm>
          <a:prstGeom prst="rect">
            <a:avLst/>
          </a:prstGeom>
        </p:spPr>
      </p:pic>
      <p:pic>
        <p:nvPicPr>
          <p:cNvPr id="17" name="Рисунок 16" descr="подосиновик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2428868"/>
            <a:ext cx="1350626" cy="1162048"/>
          </a:xfrm>
          <a:prstGeom prst="rect">
            <a:avLst/>
          </a:prstGeom>
        </p:spPr>
      </p:pic>
      <p:pic>
        <p:nvPicPr>
          <p:cNvPr id="18" name="Рисунок 17" descr="маслята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760" y="4786322"/>
            <a:ext cx="1674812" cy="12484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86512" y="5857892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маслята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4143380"/>
            <a:ext cx="1126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ДУБОВИК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48294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ЭТО НЕ ПЛАСТИНЧАТЫЙ ГРИБ!</a:t>
            </a:r>
            <a:endParaRPr lang="ru-RU" sz="4400" dirty="0"/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357430"/>
            <a:ext cx="4423660" cy="2500330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572264" y="557214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528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714356"/>
            <a:ext cx="623920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ЭТО ПЛАСТИНЧАТЫЙ ГРИБ!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2071678"/>
            <a:ext cx="58037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ВЫ ЗАРАБОТАЛИ 1 БАЛЛ!</a:t>
            </a:r>
            <a:endParaRPr lang="ru-RU" sz="4000" b="1" dirty="0"/>
          </a:p>
        </p:txBody>
      </p:sp>
      <p:pic>
        <p:nvPicPr>
          <p:cNvPr id="5" name="Рисунок 4" descr="jemocii_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357562"/>
            <a:ext cx="2943243" cy="1962162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6786578" y="5500702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528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9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85793"/>
            <a:ext cx="7004712" cy="528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528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10</cp:revision>
  <dcterms:created xsi:type="dcterms:W3CDTF">2012-04-04T20:25:38Z</dcterms:created>
  <dcterms:modified xsi:type="dcterms:W3CDTF">2012-04-11T20:53:34Z</dcterms:modified>
</cp:coreProperties>
</file>