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4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8CC94-7670-4680-AEAE-045CE207CAD9}" type="datetimeFigureOut">
              <a:rPr lang="ru-RU" smtClean="0"/>
              <a:t>04.04.2012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C1EB4-C69D-41AF-8092-BE4D102DA61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8CC94-7670-4680-AEAE-045CE207CAD9}" type="datetimeFigureOut">
              <a:rPr lang="ru-RU" smtClean="0"/>
              <a:t>04.04.2012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C1EB4-C69D-41AF-8092-BE4D102DA61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8CC94-7670-4680-AEAE-045CE207CAD9}" type="datetimeFigureOut">
              <a:rPr lang="ru-RU" smtClean="0"/>
              <a:t>04.04.2012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C1EB4-C69D-41AF-8092-BE4D102DA61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8CC94-7670-4680-AEAE-045CE207CAD9}" type="datetimeFigureOut">
              <a:rPr lang="ru-RU" smtClean="0"/>
              <a:t>04.04.2012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C1EB4-C69D-41AF-8092-BE4D102DA61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8CC94-7670-4680-AEAE-045CE207CAD9}" type="datetimeFigureOut">
              <a:rPr lang="ru-RU" smtClean="0"/>
              <a:t>04.04.2012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C1EB4-C69D-41AF-8092-BE4D102DA61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8CC94-7670-4680-AEAE-045CE207CAD9}" type="datetimeFigureOut">
              <a:rPr lang="ru-RU" smtClean="0"/>
              <a:t>04.04.2012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C1EB4-C69D-41AF-8092-BE4D102DA61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8CC94-7670-4680-AEAE-045CE207CAD9}" type="datetimeFigureOut">
              <a:rPr lang="ru-RU" smtClean="0"/>
              <a:t>04.04.2012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C1EB4-C69D-41AF-8092-BE4D102DA61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8CC94-7670-4680-AEAE-045CE207CAD9}" type="datetimeFigureOut">
              <a:rPr lang="ru-RU" smtClean="0"/>
              <a:t>04.04.2012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C1EB4-C69D-41AF-8092-BE4D102DA61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8CC94-7670-4680-AEAE-045CE207CAD9}" type="datetimeFigureOut">
              <a:rPr lang="ru-RU" smtClean="0"/>
              <a:t>04.04.2012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C1EB4-C69D-41AF-8092-BE4D102DA61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8CC94-7670-4680-AEAE-045CE207CAD9}" type="datetimeFigureOut">
              <a:rPr lang="ru-RU" smtClean="0"/>
              <a:t>04.04.2012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C1EB4-C69D-41AF-8092-BE4D102DA61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8CC94-7670-4680-AEAE-045CE207CAD9}" type="datetimeFigureOut">
              <a:rPr lang="ru-RU" smtClean="0"/>
              <a:t>04.04.2012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C1EB4-C69D-41AF-8092-BE4D102DA61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48CC94-7670-4680-AEAE-045CE207CAD9}" type="datetimeFigureOut">
              <a:rPr lang="ru-RU" smtClean="0"/>
              <a:t>04.04.2012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9C1EB4-C69D-41AF-8092-BE4D102DA61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100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57290" y="571480"/>
            <a:ext cx="64390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ИГРА ПО СТАНЦИЯМ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57224" y="2214554"/>
            <a:ext cx="4677389" cy="923330"/>
          </a:xfrm>
          <a:prstGeom prst="rect">
            <a:avLst/>
          </a:prstGeom>
          <a:ln w="57150">
            <a:solidFill>
              <a:srgbClr val="FFFF00"/>
            </a:solidFill>
          </a:ln>
          <a:scene3d>
            <a:camera prst="perspectiveContrastingRightFacing"/>
            <a:lightRig rig="threePt" dir="t"/>
          </a:scene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СЪЕДОБНЫЕ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72066" y="2214554"/>
            <a:ext cx="643125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1868" y="3429000"/>
            <a:ext cx="4723281" cy="923330"/>
          </a:xfrm>
          <a:prstGeom prst="rect">
            <a:avLst/>
          </a:prstGeom>
          <a:ln w="57150">
            <a:solidFill>
              <a:srgbClr val="FFFF00"/>
            </a:solidFill>
          </a:ln>
          <a:scene3d>
            <a:camera prst="perspectiveHeroicExtremeLeftFacing"/>
            <a:lightRig rig="threePt" dir="t"/>
          </a:scene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НЕСЪЕДОБНЫЕ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786050" y="4929198"/>
            <a:ext cx="2242923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ГРИБЫ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osn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78"/>
            <a:ext cx="9144000" cy="684784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58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reptilii-13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5875" y="3071810"/>
            <a:ext cx="4048125" cy="3638550"/>
          </a:xfrm>
          <a:prstGeom prst="rect">
            <a:avLst/>
          </a:prstGeom>
        </p:spPr>
      </p:pic>
      <p:pic>
        <p:nvPicPr>
          <p:cNvPr id="4" name="Рисунок 3" descr="reptilii-9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472" y="4000504"/>
            <a:ext cx="3949226" cy="2443165"/>
          </a:xfrm>
          <a:prstGeom prst="rect">
            <a:avLst/>
          </a:prstGeom>
        </p:spPr>
      </p:pic>
      <p:pic>
        <p:nvPicPr>
          <p:cNvPr id="5" name="Рисунок 4" descr="reptilii-11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0694" y="428604"/>
            <a:ext cx="2819400" cy="2914650"/>
          </a:xfrm>
          <a:prstGeom prst="rect">
            <a:avLst/>
          </a:prstGeom>
        </p:spPr>
      </p:pic>
      <p:pic>
        <p:nvPicPr>
          <p:cNvPr id="6" name="Рисунок 5" descr="reptilii-2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1472" y="857232"/>
            <a:ext cx="3500462" cy="23950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5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chernik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3286124"/>
            <a:ext cx="1142976" cy="15087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logo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 flipV="1">
            <a:off x="5143504" y="4929198"/>
            <a:ext cx="1571636" cy="17607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siroejk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58082" y="4643446"/>
            <a:ext cx="1523979" cy="1142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3 (1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14678" y="3143248"/>
            <a:ext cx="1468430" cy="1303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m_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128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3042" y="1357298"/>
            <a:ext cx="6722058" cy="52864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aysage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14662"/>
            <a:ext cx="9144000" cy="3643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49291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-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857620" y="285728"/>
            <a:ext cx="13104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ЛЕС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1643050"/>
            <a:ext cx="36477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ЗАЩИТНИК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14876" y="1643050"/>
            <a:ext cx="362926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ИСТОЧНИК </a:t>
            </a:r>
          </a:p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ЖИЗНИ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-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857620" y="285728"/>
            <a:ext cx="13104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ЛЕС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28728" y="1285860"/>
            <a:ext cx="64521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Самый щедрый друг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-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857620" y="285728"/>
            <a:ext cx="13104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ЛЕС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71736" y="1428736"/>
            <a:ext cx="42807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ЛЮБИТЕ ЛЕС!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43174" y="2500306"/>
            <a:ext cx="45981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ЖАЛЕЙТЕ ЛЕС!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714612" y="3571876"/>
            <a:ext cx="45565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БЕРЕГИТЕ ЛЕС!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25</Words>
  <Application>Microsoft Office PowerPoint</Application>
  <PresentationFormat>Экран (4:3)</PresentationFormat>
  <Paragraphs>15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WIN7XP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WIN7XP</dc:creator>
  <cp:lastModifiedBy>WIN7XP</cp:lastModifiedBy>
  <cp:revision>9</cp:revision>
  <dcterms:created xsi:type="dcterms:W3CDTF">2012-04-04T18:50:32Z</dcterms:created>
  <dcterms:modified xsi:type="dcterms:W3CDTF">2012-04-04T20:25:29Z</dcterms:modified>
</cp:coreProperties>
</file>