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</p:sldMasterIdLst>
  <p:notesMasterIdLst>
    <p:notesMasterId r:id="rId56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5" r:id="rId42"/>
    <p:sldId id="316" r:id="rId43"/>
    <p:sldId id="318" r:id="rId44"/>
    <p:sldId id="317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14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10915-944D-4D81-BCAD-934B67BFBCD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5F8C4-9A74-4193-B1F1-C41117DB7F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F698-D7AE-4742-A3BF-B05496D2AE1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B03-A456-42E8-A983-C92B76780CA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F3496F-A05D-44F6-8F05-688F7D55628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D8CA53-C310-4ED1-9CB5-5FA9F7A6A257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9EF233-7049-4235-A4A8-851F783A0BF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1AA0-8D19-4D24-A375-1077ADDD603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8BC8-B9A3-4984-ADFC-2B8C83CA92C7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72C375-72DB-4BD7-8F90-F825C42BC55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1A03-0492-4A7F-986E-C94CB74D596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82A5A-9C51-47A1-AA78-53C300198C4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1DE72A-1F53-4724-A469-88993A35D17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4158F-5035-495E-87BC-1CB2823331A1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9C87-377C-452B-9768-F5FFAEA76B0F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2798-7239-4F7A-97E5-7115BB49D5DB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86A3-F086-4FD1-BE8F-7E76315071E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B78A-B8BD-446C-8CC3-26F6E6536DA4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A3D7-AA0C-47EC-9AD1-39C84464D48F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7D7E-38B9-4877-A963-43516DB81066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9477-0DBF-4E28-B5D6-18BEE5F9028F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CC4A2-24DE-4210-B435-CD5B0F92BD6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4257-8A6E-4717-9319-4313116FA066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286B-5F29-44D7-8E38-AE014EA359C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B22B-38BE-4968-8C7E-38627990A194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0D9E-7575-4EC3-8E70-2F873162704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ACF8-C177-4FBE-A370-C6395C03EC2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3F53-C308-491E-9434-DBF88C99468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CC7C05-A169-427C-9EA5-5D28124223E5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8C0D6-A6E2-45D6-AC64-A1BBA0757506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78B2902-4A0A-49BB-AC6B-873A61ECAB2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D33F5F-2F72-49DF-A194-DED057AB94E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8FBE16-BF2E-4EFE-8458-D621CEBCA72B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015F4-6DB5-4F35-97D9-FA4F74A70AF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9F58E-1013-47AF-9529-323FCA1E1E41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A30C-8484-4BA8-9D91-A4C9ABB6C894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04D1337-DB3D-4005-85E9-977AFDDA9DF6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F6542EF-1CFB-443A-9E65-00D4871D843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9419B-C59F-4611-AFD6-997E6145D1D7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E133B-9252-4309-977E-EFF64DB706EC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A8013D-F29C-4D2E-8A7F-812C18FFF1E5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8A4C68-E45F-4018-BCEB-2BCE1CFCA0FF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0C98E-6B52-4437-A714-250DD929B5AD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7EEDF-4DD4-47EC-9D4D-54A238AD398C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616C81-4DD0-4B39-8C63-0CE278E6A81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AF5DCB-0FE6-45D5-8026-AC99D3A04A3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C23A-CAE6-48D8-AB32-9C1838CE5EA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2C6316-3654-4D9B-9F95-9F904BB1E7E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BC6961-6028-4D48-A546-CA5997986A71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2EF701-4D60-495A-91D0-1A581DD31B6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ED1E1D-9BF9-4967-B7CA-A38A3C23D12E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0073-CA80-421A-875A-F8CBB34EDC9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FD0022E-CCE1-42AF-BDD3-47B6947554BC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E0A5-A017-4AA4-8DBB-834D7F50D4E1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02DD-5261-460F-8D71-DE16798554BE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84DF-AA72-4E36-9BC4-BA9097A98895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B789B1-975D-4EC0-A765-B42EBC3C954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759B-002B-4443-AC24-B5F2CE4A892B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F4F28E-CED3-4479-8781-89D06D1C2A55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A7FE-F9A2-44B2-B034-B4D1651B38A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4E9F-BFE8-40D0-9C3D-5088625D463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54ED-0356-4DE1-B346-034CE922B37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1D4F-275E-4BEA-86C1-D7D451DF55A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1FC76-E708-4C6A-BF21-D485A5C05207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6241967-78F5-4626-B358-DEB53F6AFE0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FB89-DD0F-430B-A29D-50646EFD581F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2EBF-0AD2-4F69-9A82-50ABC2A05DF1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7D18-B09C-40D2-95B5-881AFCB79E8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524E-161D-4227-9626-ACB0448BED8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233ABA-FC5E-42EF-B8EC-56F018A6DF2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AB42803-55B6-4E26-A56E-A7580C6B74E5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4BF0-2F62-49A4-BB64-6221DA1C5F5C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5214-447F-4423-8128-68871B4D4E05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6A82-5CB2-4203-8E22-30B0065F4C86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4309-D98D-4972-BA27-036313C4A4F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6DDA-0D40-4CEF-BCF2-350EC3D253A4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71D2-653D-4B93-9982-0965D4C290B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365F-E3DB-4EB3-AD2C-34A7DE7B927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A61B-DCE0-46BB-81B1-2A759A49C5C5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7721-9DBE-4257-96DB-F18BDAACB57E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12C7-1C1B-4CCC-81C5-38A07BD5DCBB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9C56-B0AA-43A8-8258-7D2914B26D5F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337A-5AC1-42AB-B662-9BF560125B8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D8F9-1F36-47F1-8BC3-3B19482B52A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235D-4E82-4E1E-921A-571B3E1B322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5C38B-C590-427F-9DEF-21F715926C7B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9CDA-7AFC-4C49-B9A6-F060F496DAB4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893E-0D22-448D-920C-0B37D974FD3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F89B-44B0-4C94-A010-12D95AB9A7BB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570F-CF45-4B65-8D0E-033FB14C5D1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0226-93E6-4D7E-A838-8692974D5AB4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4EB4-E63E-4E9F-8B73-4F1E02CC760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5E4F-74A3-4E6B-AC1F-2725BAA43591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773-EC84-4ABA-84B4-8D6533DE210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9C8D-9A9D-4273-A42B-85FC55C020D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D4E5-54EE-4C2E-AADD-A57F71C71EAD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6A0-1C71-4138-B9D6-BCC5FCDF037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0731A58-4FFE-499E-B3ED-509C783073E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FDF1-6F73-4411-93B6-2B15BFA9E8A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09305-EBE4-4E83-A3B8-288D7F87C42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CB68F6-67B5-49C5-AAA9-D33993D055A1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FB63-711E-4F65-8D36-90991416BD67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15B4C2-0546-46B2-BE89-ECCF6883780D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368DE6-6CDE-4167-8970-EDAE4D212D64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7A27F5D-C4CA-43AE-BD35-70C82585A12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37D05E7-40A6-4D67-B733-C38184FA446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21D1-ABC1-43D9-B32F-DA41B6ED3A6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71EEF8-5D93-4E0D-A92F-566B1D30476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60168A-1146-4F7B-8C98-ED4996445C07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8939DC6-1C87-4CB7-94AC-6221B0D37AB6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4DF6D-4E9D-4723-A0EA-4CDAB2F65D5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CA2D-5F9E-475F-99B0-CDCEBDD7F50E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B471A6-A99B-437E-884F-31F5ECF381D5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884AF8-9B61-4F2D-B8D6-304975A9877A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32AC-5472-4449-940C-9B5C03527B2D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5D00937-ADBB-46FF-89E3-88F2311E5853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03ABAE-84B1-4909-9DD8-9C0428F8CBE8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210AC7-FFAB-4457-9D9D-D3F15DD0F170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5246CCF-8114-4F53-92C0-640314E3DF27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6003D6-603F-4A3C-BDF3-D8879C1E3032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DDD3FE-F0B7-4E58-B0C5-77BD575F1A69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EA9651C-1627-463F-B307-33980B0CBE2E}" type="datetime1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777205-80BC-4BDA-BABD-910D31B14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35.xml"/><Relationship Id="rId7" Type="http://schemas.openxmlformats.org/officeDocument/2006/relationships/slide" Target="slide43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40.xml"/><Relationship Id="rId6" Type="http://schemas.openxmlformats.org/officeDocument/2006/relationships/slide" Target="slide41.xml"/><Relationship Id="rId5" Type="http://schemas.openxmlformats.org/officeDocument/2006/relationships/slide" Target="slide39.xml"/><Relationship Id="rId4" Type="http://schemas.openxmlformats.org/officeDocument/2006/relationships/slide" Target="slide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16.jpeg"/><Relationship Id="rId7" Type="http://schemas.openxmlformats.org/officeDocument/2006/relationships/image" Target="../media/image2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0.xml"/><Relationship Id="rId4" Type="http://schemas.openxmlformats.org/officeDocument/2006/relationships/slide" Target="slide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px-Памятник_Тысячелетию_Росси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4000528" cy="609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29256" y="1285860"/>
            <a:ext cx="226639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1150-летие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2357430"/>
            <a:ext cx="305128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Российского</a:t>
            </a:r>
          </a:p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государства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АЛЕКСАНДР  НЕВСКИЙ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44291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ЗНАМЕНИТЫЕ ПОДВИГИ</a:t>
            </a:r>
          </a:p>
          <a:p>
            <a:pPr>
              <a:buNone/>
            </a:pPr>
            <a:r>
              <a:rPr lang="ru-RU" b="1" dirty="0" smtClean="0"/>
              <a:t>ЗА ВЕРУ И ЗЕМЛЮ НАШУ</a:t>
            </a:r>
          </a:p>
          <a:p>
            <a:pPr>
              <a:buNone/>
            </a:pPr>
            <a:r>
              <a:rPr lang="ru-RU" b="1" dirty="0" smtClean="0"/>
              <a:t>ОБЕССМЕРТИЛИ ИМЯ </a:t>
            </a:r>
          </a:p>
          <a:p>
            <a:pPr>
              <a:buNone/>
            </a:pPr>
            <a:r>
              <a:rPr lang="ru-RU" b="1" dirty="0" smtClean="0"/>
              <a:t>И СОСТАВИЛИ АЛЕКСАНДРУ</a:t>
            </a:r>
          </a:p>
          <a:p>
            <a:pPr>
              <a:buNone/>
            </a:pPr>
            <a:r>
              <a:rPr lang="ru-RU" b="1" dirty="0" smtClean="0"/>
              <a:t>СЛАВНУЮ ПАМЯТЬ НА</a:t>
            </a:r>
          </a:p>
          <a:p>
            <a:pPr>
              <a:buNone/>
            </a:pPr>
            <a:r>
              <a:rPr lang="ru-RU" b="1" dirty="0" smtClean="0"/>
              <a:t>РУСИ,СДЕЛАЛИ ЕГО</a:t>
            </a:r>
          </a:p>
          <a:p>
            <a:pPr>
              <a:buNone/>
            </a:pPr>
            <a:r>
              <a:rPr lang="ru-RU" b="1" dirty="0" smtClean="0"/>
              <a:t>САМЫМ ВИДНЫМ</a:t>
            </a:r>
          </a:p>
          <a:p>
            <a:pPr>
              <a:buNone/>
            </a:pPr>
            <a:r>
              <a:rPr lang="ru-RU" b="1" dirty="0" smtClean="0"/>
              <a:t>ИСТОРИЧЕСКИМ</a:t>
            </a:r>
          </a:p>
          <a:p>
            <a:pPr>
              <a:buNone/>
            </a:pPr>
            <a:r>
              <a:rPr lang="ru-RU" b="1" dirty="0" smtClean="0"/>
              <a:t>ЛИЦОМ В НАШЕЙ ДРЕВНЕЙ</a:t>
            </a:r>
          </a:p>
          <a:p>
            <a:pPr>
              <a:buNone/>
            </a:pPr>
            <a:r>
              <a:rPr lang="ru-RU" b="1" dirty="0" smtClean="0"/>
              <a:t>ИСТОРИИ</a:t>
            </a:r>
          </a:p>
          <a:p>
            <a:endParaRPr lang="ru-RU" dirty="0"/>
          </a:p>
        </p:txBody>
      </p:sp>
      <p:pic>
        <p:nvPicPr>
          <p:cNvPr id="5" name="Содержимое 4" descr="НЕВСКИЙ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7738" y="2175669"/>
            <a:ext cx="3810000" cy="431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00240"/>
            <a:ext cx="43957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И красив он был, как никто другой,</a:t>
            </a:r>
          </a:p>
          <a:p>
            <a:pPr>
              <a:buNone/>
            </a:pPr>
            <a:r>
              <a:rPr lang="ru-RU" sz="1800" dirty="0" smtClean="0"/>
              <a:t>И голос его, как труба в народе,</a:t>
            </a:r>
          </a:p>
          <a:p>
            <a:pPr>
              <a:buNone/>
            </a:pPr>
            <a:r>
              <a:rPr lang="ru-RU" sz="1800" dirty="0" smtClean="0"/>
              <a:t>Лицо его, как лицо Иосифа,</a:t>
            </a:r>
          </a:p>
          <a:p>
            <a:pPr>
              <a:buNone/>
            </a:pPr>
            <a:r>
              <a:rPr lang="ru-RU" sz="1800" dirty="0" smtClean="0"/>
              <a:t>Сила же его была частью от силы Самсона,</a:t>
            </a:r>
          </a:p>
          <a:p>
            <a:pPr>
              <a:buNone/>
            </a:pPr>
            <a:r>
              <a:rPr lang="ru-RU" sz="1800" dirty="0" smtClean="0"/>
              <a:t>И дал ему Бог премудрость Соломона,</a:t>
            </a:r>
          </a:p>
          <a:p>
            <a:pPr>
              <a:buNone/>
            </a:pPr>
            <a:r>
              <a:rPr lang="ru-RU" sz="1800" dirty="0" smtClean="0"/>
              <a:t>Храбрость же его, как у царя</a:t>
            </a:r>
          </a:p>
          <a:p>
            <a:pPr>
              <a:buNone/>
            </a:pPr>
            <a:r>
              <a:rPr lang="ru-RU" sz="1800" dirty="0" smtClean="0"/>
              <a:t>римского </a:t>
            </a:r>
            <a:r>
              <a:rPr lang="ru-RU" sz="1800" dirty="0" err="1" smtClean="0"/>
              <a:t>Веспасиана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600" i="1" dirty="0" smtClean="0"/>
              <a:t>(Сказание о житии Александре Невском)</a:t>
            </a:r>
            <a:endParaRPr lang="ru-RU" sz="1600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АЛЕКСАНДР  НЕВСКИЙ</a:t>
            </a:r>
            <a:endParaRPr lang="ru-RU" b="1" dirty="0"/>
          </a:p>
        </p:txBody>
      </p:sp>
      <p:pic>
        <p:nvPicPr>
          <p:cNvPr id="11" name="Содержимое 10" descr="невский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3438" y="2071678"/>
            <a:ext cx="4038600" cy="310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АЛЕКСАНДР  НЕВСКИЙ</a:t>
            </a:r>
            <a:endParaRPr lang="ru-RU" b="1" dirty="0"/>
          </a:p>
        </p:txBody>
      </p:sp>
      <p:pic>
        <p:nvPicPr>
          <p:cNvPr id="7" name="Рисунок 6" descr="Urij_Pantuhin._Aleksandr_Nevski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21416"/>
            <a:ext cx="6072230" cy="4870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ДМИТРИЙ ДОНСКОЙ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</a:t>
            </a:r>
            <a:r>
              <a:rPr lang="ru-RU" smtClean="0"/>
              <a:t> </a:t>
            </a:r>
            <a:r>
              <a:rPr lang="ru-RU" dirty="0" smtClean="0"/>
              <a:t>памяти народа</a:t>
            </a:r>
          </a:p>
          <a:p>
            <a:pPr>
              <a:buNone/>
            </a:pPr>
            <a:r>
              <a:rPr lang="ru-RU" dirty="0" smtClean="0"/>
              <a:t>Дмитрий Донской</a:t>
            </a:r>
          </a:p>
          <a:p>
            <a:pPr>
              <a:buNone/>
            </a:pPr>
            <a:r>
              <a:rPr lang="ru-RU" dirty="0" smtClean="0"/>
              <a:t>остался великим</a:t>
            </a:r>
          </a:p>
          <a:p>
            <a:pPr>
              <a:buNone/>
            </a:pPr>
            <a:r>
              <a:rPr lang="ru-RU" dirty="0" smtClean="0"/>
              <a:t>полководцем, впервые</a:t>
            </a:r>
          </a:p>
          <a:p>
            <a:pPr>
              <a:buNone/>
            </a:pPr>
            <a:r>
              <a:rPr lang="ru-RU" dirty="0" smtClean="0"/>
              <a:t>победившим не только</a:t>
            </a:r>
          </a:p>
          <a:p>
            <a:pPr>
              <a:buNone/>
            </a:pPr>
            <a:r>
              <a:rPr lang="ru-RU" dirty="0" smtClean="0"/>
              <a:t>войско Мамая, но и страх</a:t>
            </a:r>
          </a:p>
          <a:p>
            <a:pPr>
              <a:buNone/>
            </a:pPr>
            <a:r>
              <a:rPr lang="ru-RU" dirty="0" smtClean="0"/>
              <a:t>перед Ордой.</a:t>
            </a:r>
            <a:endParaRPr lang="ru-RU" dirty="0"/>
          </a:p>
        </p:txBody>
      </p:sp>
      <p:pic>
        <p:nvPicPr>
          <p:cNvPr id="5" name="Содержимое 4" descr="донской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87017" y="1920875"/>
            <a:ext cx="3560966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m-donskaya-1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6786578" y="214290"/>
            <a:ext cx="2036544" cy="246914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ДМИТРИЙ ДОНСКОЙ</a:t>
            </a:r>
            <a:endParaRPr lang="ru-RU" dirty="0"/>
          </a:p>
        </p:txBody>
      </p:sp>
      <p:pic>
        <p:nvPicPr>
          <p:cNvPr id="7" name="Содержимое 6" descr="31948782_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2143116"/>
            <a:ext cx="5930989" cy="43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ДМИТРИЙ ДОНСКОЙ</a:t>
            </a:r>
            <a:endParaRPr lang="ru-RU" dirty="0"/>
          </a:p>
        </p:txBody>
      </p:sp>
      <p:pic>
        <p:nvPicPr>
          <p:cNvPr id="4" name="Содержимое 3" descr="peresvet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2214554"/>
            <a:ext cx="5160986" cy="428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АЛЕКСАНДР НЕВСКИЙ И </a:t>
            </a:r>
            <a:br>
              <a:rPr lang="ru-RU" sz="4000" dirty="0" smtClean="0"/>
            </a:br>
            <a:r>
              <a:rPr lang="ru-RU" sz="4000" dirty="0" smtClean="0"/>
              <a:t>ДМИТРИЙ ДОНСКОЙ</a:t>
            </a:r>
            <a:endParaRPr lang="ru-RU" sz="4000" dirty="0"/>
          </a:p>
        </p:txBody>
      </p:sp>
      <p:pic>
        <p:nvPicPr>
          <p:cNvPr id="7" name="Содержимое 6" descr="невский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6750" y="1920875"/>
            <a:ext cx="3539499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донской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9" y="1928802"/>
            <a:ext cx="3323634" cy="443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ИВАН </a:t>
            </a:r>
            <a:r>
              <a:rPr lang="en-US" dirty="0" smtClean="0"/>
              <a:t>III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иван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5643602" cy="419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ИВАН </a:t>
            </a:r>
            <a:r>
              <a:rPr lang="en-US" dirty="0" smtClean="0"/>
              <a:t>III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34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285861"/>
            <a:ext cx="3714776" cy="4662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МИХАИЛ  РОМАНОВ</a:t>
            </a:r>
            <a:endParaRPr lang="ru-RU" dirty="0"/>
          </a:p>
        </p:txBody>
      </p:sp>
      <p:pic>
        <p:nvPicPr>
          <p:cNvPr id="4" name="Содержимое 3" descr="михаил роман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382990"/>
            <a:ext cx="6072230" cy="483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628650"/>
            <a:ext cx="8128000" cy="560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695886">
            <a:off x="1543532" y="1641521"/>
            <a:ext cx="282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21 сентября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3286124"/>
            <a:ext cx="35748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День воинской славы России </a:t>
            </a:r>
            <a:r>
              <a:rPr lang="ru-RU" dirty="0" smtClean="0"/>
              <a:t>– </a:t>
            </a:r>
          </a:p>
          <a:p>
            <a:r>
              <a:rPr lang="ru-RU" b="1" i="1" dirty="0" smtClean="0"/>
              <a:t>День победы русских полков</a:t>
            </a:r>
          </a:p>
          <a:p>
            <a:r>
              <a:rPr lang="ru-RU" b="1" i="1" dirty="0"/>
              <a:t>в</a:t>
            </a:r>
            <a:r>
              <a:rPr lang="ru-RU" b="1" i="1" dirty="0" smtClean="0"/>
              <a:t>о главе с Великим князем</a:t>
            </a:r>
          </a:p>
          <a:p>
            <a:r>
              <a:rPr lang="ru-RU" b="1" i="1" dirty="0" smtClean="0"/>
              <a:t>Дмитрием Донским над</a:t>
            </a:r>
          </a:p>
          <a:p>
            <a:r>
              <a:rPr lang="ru-RU" b="1" i="1" dirty="0" smtClean="0"/>
              <a:t>монголо-татарскими войсками</a:t>
            </a:r>
          </a:p>
          <a:p>
            <a:r>
              <a:rPr lang="ru-RU" b="1" i="1" dirty="0"/>
              <a:t>в</a:t>
            </a:r>
            <a:r>
              <a:rPr lang="ru-RU" b="1" i="1" dirty="0" smtClean="0"/>
              <a:t> Куликовской битве в 1380 году.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428736"/>
            <a:ext cx="2080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Всемирный день </a:t>
            </a:r>
          </a:p>
          <a:p>
            <a:r>
              <a:rPr lang="ru-RU" b="1" i="1" dirty="0" smtClean="0"/>
              <a:t>русского единения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3143248"/>
            <a:ext cx="2556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Рождество Пресвятой</a:t>
            </a:r>
          </a:p>
          <a:p>
            <a:r>
              <a:rPr lang="ru-RU" b="1" i="1" dirty="0" smtClean="0"/>
              <a:t>Богородицы</a:t>
            </a:r>
            <a:endParaRPr lang="ru-RU" b="1" i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ПЁТР  ПЕРВЫЙ</a:t>
            </a:r>
            <a:endParaRPr lang="ru-RU" b="1" dirty="0"/>
          </a:p>
        </p:txBody>
      </p:sp>
      <p:pic>
        <p:nvPicPr>
          <p:cNvPr id="4" name="Содержимое 3" descr="пёт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010" y="1571612"/>
            <a:ext cx="7920753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НИКОЛАЙ </a:t>
            </a:r>
            <a:r>
              <a:rPr lang="en-US" b="1" dirty="0" smtClean="0"/>
              <a:t>II</a:t>
            </a:r>
            <a:endParaRPr lang="ru-RU" b="1" dirty="0"/>
          </a:p>
        </p:txBody>
      </p:sp>
      <p:pic>
        <p:nvPicPr>
          <p:cNvPr id="4" name="Содержимое 3" descr="24b3dbe3ccdbc1254f56f9801a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3042" y="1571612"/>
            <a:ext cx="6000772" cy="480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ГЕОРГИЙ ЕВГЕНЬЕВИЧ ЛЬВОВ</a:t>
            </a:r>
            <a:endParaRPr lang="ru-RU" b="1" dirty="0"/>
          </a:p>
        </p:txBody>
      </p:sp>
      <p:pic>
        <p:nvPicPr>
          <p:cNvPr id="4" name="Содержимое 3" descr="львов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1591455"/>
            <a:ext cx="3786214" cy="492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АЛЕКСАНДР ФЁДОРОВИЧ КЕРЕНСКИЙ</a:t>
            </a:r>
            <a:endParaRPr lang="ru-RU" b="1" dirty="0"/>
          </a:p>
        </p:txBody>
      </p:sp>
      <p:pic>
        <p:nvPicPr>
          <p:cNvPr id="4" name="Содержимое 3" descr="кренский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63961" y="1600200"/>
            <a:ext cx="3654077" cy="487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ВЛАДИМИР ИЛЬИЧ УЛЬЯНОВ (ЛЕНИН)</a:t>
            </a:r>
            <a:endParaRPr lang="ru-RU" b="1" dirty="0"/>
          </a:p>
        </p:txBody>
      </p:sp>
      <p:pic>
        <p:nvPicPr>
          <p:cNvPr id="4" name="Содержимое 3" descr="lenin-vladimir-ilic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530992"/>
            <a:ext cx="4286279" cy="479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ИОСИФ ВИССАРИОНОВИЧ ДЖУГАШВИЛИ (СТАЛИН)</a:t>
            </a:r>
            <a:endParaRPr lang="ru-RU" b="1" dirty="0"/>
          </a:p>
        </p:txBody>
      </p:sp>
      <p:pic>
        <p:nvPicPr>
          <p:cNvPr id="4" name="Содержимое 3" descr="stalin-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1643051"/>
            <a:ext cx="6676371" cy="440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F200">
                <a:alpha val="12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561373_1210317886_036ee806a744bf5e5cf9ffce820ea645_full.jpg"/>
          <p:cNvPicPr>
            <a:picLocks noChangeAspect="1"/>
          </p:cNvPicPr>
          <p:nvPr/>
        </p:nvPicPr>
        <p:blipFill>
          <a:blip r:embed="rId2"/>
          <a:srcRect l="3185" t="1622" r="3822" b="1622"/>
          <a:stretch>
            <a:fillRect/>
          </a:stretch>
        </p:blipFill>
        <p:spPr>
          <a:xfrm>
            <a:off x="2554875" y="315056"/>
            <a:ext cx="3679434" cy="601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7488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643050"/>
            <a:ext cx="4143404" cy="225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ge_subig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1357298"/>
            <a:ext cx="3680666" cy="366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ris_Eltc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857232"/>
            <a:ext cx="6211556" cy="497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t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7553867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adb303cade2422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428604"/>
            <a:ext cx="3853915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00364" y="1643050"/>
            <a:ext cx="30755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Вспомнить основные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с</a:t>
            </a:r>
            <a:r>
              <a:rPr lang="ru-RU" b="1" i="1" dirty="0" smtClean="0">
                <a:solidFill>
                  <a:schemeClr val="bg1"/>
                </a:solidFill>
              </a:rPr>
              <a:t>обытия, которые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п</a:t>
            </a:r>
            <a:r>
              <a:rPr lang="ru-RU" b="1" i="1" dirty="0" smtClean="0">
                <a:solidFill>
                  <a:schemeClr val="bg1"/>
                </a:solidFill>
              </a:rPr>
              <a:t>ривели  к  образованию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Российского государства.</a:t>
            </a:r>
          </a:p>
        </p:txBody>
      </p:sp>
      <p:pic>
        <p:nvPicPr>
          <p:cNvPr id="4" name="Рисунок 3" descr="russta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714356"/>
            <a:ext cx="1964640" cy="21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5"/>
          <a:srcRect t="22379"/>
          <a:stretch>
            <a:fillRect/>
          </a:stretch>
        </p:blipFill>
        <p:spPr>
          <a:xfrm>
            <a:off x="6429388" y="3613510"/>
            <a:ext cx="2413000" cy="2622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071546"/>
            <a:ext cx="6500858" cy="487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571480"/>
            <a:ext cx="7381959" cy="553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00232" y="571480"/>
            <a:ext cx="42258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Контрольные вопросы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571612"/>
            <a:ext cx="233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hlinkClick r:id="rId2" action="ppaction://hlinksldjump"/>
              </a:rPr>
              <a:t>Узнай</a:t>
            </a:r>
            <a:r>
              <a:rPr lang="ru-RU" dirty="0" smtClean="0"/>
              <a:t> и назови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928802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 smtClean="0">
                <a:hlinkClick r:id="rId3" action="ppaction://hlinksldjump"/>
              </a:rPr>
              <a:t>Выбери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428868"/>
            <a:ext cx="277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dirty="0" smtClean="0">
                <a:hlinkClick r:id="rId4" action="ppaction://hlinksldjump"/>
              </a:rPr>
              <a:t>Ответь</a:t>
            </a:r>
            <a:r>
              <a:rPr lang="ru-RU" dirty="0" smtClean="0"/>
              <a:t> на вопросы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2928934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dirty="0" smtClean="0">
                <a:hlinkClick r:id="rId5" action="ppaction://hlinksldjump"/>
              </a:rPr>
              <a:t>Третий</a:t>
            </a:r>
            <a:r>
              <a:rPr lang="ru-RU" dirty="0" smtClean="0"/>
              <a:t> </a:t>
            </a:r>
            <a:r>
              <a:rPr lang="ru-RU" dirty="0" smtClean="0"/>
              <a:t>л</a:t>
            </a:r>
            <a:r>
              <a:rPr lang="ru-RU" dirty="0" smtClean="0"/>
              <a:t>ишний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34290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 </a:t>
            </a:r>
            <a:r>
              <a:rPr lang="ru-RU" dirty="0" smtClean="0">
                <a:hlinkClick r:id="rId6" action="ppaction://hlinksldjump"/>
              </a:rPr>
              <a:t>Как</a:t>
            </a:r>
            <a:r>
              <a:rPr lang="ru-RU" dirty="0" smtClean="0"/>
              <a:t> их звали?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071942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</a:t>
            </a:r>
            <a:r>
              <a:rPr lang="ru-RU" dirty="0" smtClean="0">
                <a:hlinkClick r:id="rId7" action="ppaction://hlinksldjump"/>
              </a:rPr>
              <a:t>Их</a:t>
            </a:r>
            <a:r>
              <a:rPr lang="ru-RU" dirty="0" smtClean="0"/>
              <a:t> заслуги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57290" y="5357826"/>
            <a:ext cx="275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</a:t>
            </a:r>
            <a:r>
              <a:rPr lang="ru-RU" dirty="0" smtClean="0">
                <a:hlinkClick r:id="rId8" action="ppaction://hlinksldjump"/>
              </a:rPr>
              <a:t>последнему</a:t>
            </a:r>
            <a:r>
              <a:rPr lang="ru-RU" dirty="0" smtClean="0"/>
              <a:t> слайду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юр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2071702" cy="124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" name="Рисунок 4" descr="1330967076_knyaz-oleg.jpg"/>
          <p:cNvPicPr>
            <a:picLocks noChangeAspect="1"/>
          </p:cNvPicPr>
          <p:nvPr/>
        </p:nvPicPr>
        <p:blipFill>
          <a:blip r:embed="rId3" cstate="email"/>
          <a:srcRect b="9534"/>
          <a:stretch>
            <a:fillRect/>
          </a:stretch>
        </p:blipFill>
        <p:spPr>
          <a:xfrm>
            <a:off x="1285852" y="3357562"/>
            <a:ext cx="1357721" cy="171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55368092_olga-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428736"/>
            <a:ext cx="1293066" cy="192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ладмир красно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643314"/>
            <a:ext cx="1166820" cy="175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10" descr="невский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5008" y="1571612"/>
            <a:ext cx="1995473" cy="153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4" descr="донской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28992" y="3643314"/>
            <a:ext cx="1603896" cy="199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214546" y="278605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30718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278605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471488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521495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357818" y="507207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00100" y="5715016"/>
            <a:ext cx="1814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Проверь</a:t>
            </a:r>
            <a:r>
              <a:rPr lang="ru-RU" dirty="0" smtClean="0"/>
              <a:t> себя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642918"/>
            <a:ext cx="53591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Вспомни и назови русских князей, </a:t>
            </a:r>
          </a:p>
          <a:p>
            <a:r>
              <a:rPr lang="ru-RU" b="1" dirty="0" smtClean="0"/>
              <a:t>о которых шла речь сегодня на уроке.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юр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2071702" cy="1243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" name="Рисунок 4" descr="1330967076_knyaz-oleg.jpg"/>
          <p:cNvPicPr>
            <a:picLocks noChangeAspect="1"/>
          </p:cNvPicPr>
          <p:nvPr/>
        </p:nvPicPr>
        <p:blipFill>
          <a:blip r:embed="rId3" cstate="email"/>
          <a:srcRect b="9534"/>
          <a:stretch>
            <a:fillRect/>
          </a:stretch>
        </p:blipFill>
        <p:spPr>
          <a:xfrm>
            <a:off x="1285852" y="3357562"/>
            <a:ext cx="1357721" cy="171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255368092_olga-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285860"/>
            <a:ext cx="1293066" cy="192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ладмир красно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643314"/>
            <a:ext cx="1166820" cy="1750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10" descr="невский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15008" y="1571612"/>
            <a:ext cx="1995473" cy="153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4" descr="донской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571868" y="3714752"/>
            <a:ext cx="1603896" cy="1997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42910" y="2928934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1. </a:t>
            </a:r>
            <a:r>
              <a:rPr lang="ru-RU" sz="1400" dirty="0" err="1" smtClean="0"/>
              <a:t>Рюрик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286124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2. Княгиня Ольга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3143248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3. Александр Невский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71538" y="5143512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4. Князь Олег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5786454"/>
            <a:ext cx="208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5. Дмитрий Донской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5429264"/>
            <a:ext cx="3220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6. Владимир Красное Солнышко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5572140"/>
            <a:ext cx="198483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Вернуться</a:t>
            </a:r>
            <a:endParaRPr lang="ru-RU" dirty="0" smtClean="0"/>
          </a:p>
          <a:p>
            <a:r>
              <a:rPr lang="ru-RU" dirty="0" smtClean="0"/>
              <a:t> к содержанию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714356"/>
            <a:ext cx="20104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Проверь себя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57290" y="714356"/>
            <a:ext cx="67217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Среди предложенных флагов выбери флаг СССР и РФ</a:t>
            </a:r>
            <a:endParaRPr lang="ru-RU" dirty="0"/>
          </a:p>
        </p:txBody>
      </p:sp>
      <p:pic>
        <p:nvPicPr>
          <p:cNvPr id="5" name="Рисунок 4" descr="1277068604_flag_of_latv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00174"/>
            <a:ext cx="1847182" cy="1436697"/>
          </a:xfrm>
          <a:prstGeom prst="rect">
            <a:avLst/>
          </a:prstGeom>
        </p:spPr>
      </p:pic>
      <p:pic>
        <p:nvPicPr>
          <p:cNvPr id="6" name="Рисунок 5" descr="Belarus_fl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107650"/>
            <a:ext cx="2214578" cy="1107289"/>
          </a:xfrm>
          <a:prstGeom prst="rect">
            <a:avLst/>
          </a:prstGeom>
        </p:spPr>
      </p:pic>
      <p:pic>
        <p:nvPicPr>
          <p:cNvPr id="7" name="Рисунок 6" descr="ingria2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500174"/>
            <a:ext cx="2254925" cy="1504950"/>
          </a:xfrm>
          <a:prstGeom prst="rect">
            <a:avLst/>
          </a:prstGeom>
        </p:spPr>
      </p:pic>
      <p:pic>
        <p:nvPicPr>
          <p:cNvPr id="8" name="Рисунок 7" descr="216748863.jpg"/>
          <p:cNvPicPr>
            <a:picLocks noChangeAspect="1"/>
          </p:cNvPicPr>
          <p:nvPr/>
        </p:nvPicPr>
        <p:blipFill>
          <a:blip r:embed="rId5"/>
          <a:srcRect l="2835" t="4956" r="2835" b="6938"/>
          <a:stretch>
            <a:fillRect/>
          </a:stretch>
        </p:blipFill>
        <p:spPr>
          <a:xfrm>
            <a:off x="785786" y="3929066"/>
            <a:ext cx="2439286" cy="1303163"/>
          </a:xfrm>
          <a:prstGeom prst="rect">
            <a:avLst/>
          </a:prstGeom>
        </p:spPr>
      </p:pic>
      <p:pic>
        <p:nvPicPr>
          <p:cNvPr id="9" name="Рисунок 8" descr="26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3857628"/>
            <a:ext cx="2250279" cy="1500186"/>
          </a:xfrm>
          <a:prstGeom prst="rect">
            <a:avLst/>
          </a:prstGeom>
        </p:spPr>
      </p:pic>
      <p:pic>
        <p:nvPicPr>
          <p:cNvPr id="11" name="Рисунок 10" descr="flag_rf_big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1500174"/>
            <a:ext cx="2101269" cy="14273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4348" y="2714620"/>
            <a:ext cx="33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64318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8" y="271462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500063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507207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29322" y="485776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1538" y="5857892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Проверь</a:t>
            </a:r>
            <a:r>
              <a:rPr lang="ru-RU" dirty="0" smtClean="0"/>
              <a:t>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14678" y="857232"/>
            <a:ext cx="1814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5" name="Рисунок 4" descr="flag_rf_bi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357430"/>
            <a:ext cx="2101269" cy="1427356"/>
          </a:xfrm>
          <a:prstGeom prst="rect">
            <a:avLst/>
          </a:prstGeom>
        </p:spPr>
      </p:pic>
      <p:pic>
        <p:nvPicPr>
          <p:cNvPr id="6" name="Рисунок 5" descr="216748863.jpg"/>
          <p:cNvPicPr>
            <a:picLocks noChangeAspect="1"/>
          </p:cNvPicPr>
          <p:nvPr/>
        </p:nvPicPr>
        <p:blipFill>
          <a:blip r:embed="rId3"/>
          <a:srcRect l="2835" t="4956" r="2835" b="6938"/>
          <a:stretch>
            <a:fillRect/>
          </a:stretch>
        </p:blipFill>
        <p:spPr>
          <a:xfrm>
            <a:off x="1285852" y="2428868"/>
            <a:ext cx="2439286" cy="1303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392906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392906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5643578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</a:t>
            </a:r>
            <a:r>
              <a:rPr lang="ru-RU" dirty="0" smtClean="0"/>
              <a:t> к содержанию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00364" y="857232"/>
            <a:ext cx="24641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Ответь на вопросы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1785926"/>
            <a:ext cx="693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Сколько правящих династий было в истории России?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357430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Как звали первого князя Руси?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000372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Как звали последнего императора России?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5429264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Проверь</a:t>
            </a:r>
            <a:r>
              <a:rPr lang="ru-RU" dirty="0" smtClean="0"/>
              <a:t>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28926" y="1000108"/>
            <a:ext cx="1814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1857364"/>
            <a:ext cx="626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В истории России было две правящие династии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2571744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Первого князя Руси звали </a:t>
            </a:r>
            <a:r>
              <a:rPr lang="ru-RU" dirty="0" err="1" smtClean="0"/>
              <a:t>Рюрик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286124"/>
            <a:ext cx="6439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Последнего императора России звали Николай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5572140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Вернуться</a:t>
            </a:r>
            <a:r>
              <a:rPr lang="ru-RU" dirty="0" smtClean="0"/>
              <a:t> к содержанию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00298" y="928670"/>
            <a:ext cx="21178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Третий лишний.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643050"/>
            <a:ext cx="709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Александр Невский, Дмитрий Донской, Иосиф Сталин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357430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Иван </a:t>
            </a:r>
            <a:r>
              <a:rPr lang="en-US" dirty="0" smtClean="0"/>
              <a:t>III</a:t>
            </a:r>
            <a:r>
              <a:rPr lang="ru-RU" dirty="0" smtClean="0"/>
              <a:t>, Михаил Романов, Пётр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3071810"/>
            <a:ext cx="648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Борис Ельцин, Владимир Ленин, Владимир Путин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57356" y="5214950"/>
            <a:ext cx="1814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Проверь</a:t>
            </a:r>
            <a:r>
              <a:rPr lang="ru-RU" dirty="0" smtClean="0"/>
              <a:t>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ok_Apost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71480"/>
            <a:ext cx="7143800" cy="564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71802" y="714356"/>
            <a:ext cx="181492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64305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Иосиф Сталин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2428868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Иван </a:t>
            </a:r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3214686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Владимир Ленин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5715016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Вернуться</a:t>
            </a:r>
            <a:r>
              <a:rPr lang="ru-RU" dirty="0" smtClean="0"/>
              <a:t> к содержанию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86050" y="1000108"/>
            <a:ext cx="188064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Как их звали?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2143116"/>
            <a:ext cx="670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Назовите имена и прозвища средневековых князей – 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оинов Руси, причисленных к лику святых.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521495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Проверь</a:t>
            </a:r>
            <a:r>
              <a:rPr lang="ru-RU" dirty="0" smtClean="0"/>
              <a:t>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00298" y="1071546"/>
            <a:ext cx="1814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285992"/>
            <a:ext cx="497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Александр Невский и Дмитрий Донской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572140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Вернуться</a:t>
            </a:r>
            <a:r>
              <a:rPr lang="ru-RU" dirty="0" smtClean="0"/>
              <a:t> к содержанию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28794" y="785794"/>
            <a:ext cx="56428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                         Их заслуги.</a:t>
            </a:r>
          </a:p>
          <a:p>
            <a:r>
              <a:rPr lang="ru-RU" dirty="0" smtClean="0"/>
              <a:t>Вспомни и скажи, что сделали они для Руси?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2000240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Владимир Красное Солнышко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257174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 </a:t>
            </a:r>
            <a:r>
              <a:rPr lang="en-US" dirty="0" smtClean="0"/>
              <a:t>III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3214686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Пётр Первый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5852" y="5572140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Проверь</a:t>
            </a:r>
            <a:r>
              <a:rPr lang="ru-RU" dirty="0" smtClean="0"/>
              <a:t> себя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43240" y="928670"/>
            <a:ext cx="18149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2000240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Владимир Красное Солнышко крестил Русь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2786058"/>
            <a:ext cx="472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Иване </a:t>
            </a:r>
            <a:r>
              <a:rPr lang="en-US" dirty="0" smtClean="0"/>
              <a:t>III </a:t>
            </a:r>
            <a:r>
              <a:rPr lang="ru-RU" dirty="0" smtClean="0"/>
              <a:t> на Руси появился герб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43042" y="3643314"/>
            <a:ext cx="5974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Пётр Первый построил Санкт-Петербург, </a:t>
            </a:r>
          </a:p>
          <a:p>
            <a:r>
              <a:rPr lang="ru-RU" dirty="0" smtClean="0"/>
              <a:t>превратил Россию в мощную морскую державу,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рорубил «окно в Европу»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5500702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Вернуться</a:t>
            </a:r>
            <a:r>
              <a:rPr lang="ru-RU" dirty="0" smtClean="0"/>
              <a:t> к содержанию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3116"/>
            <a:ext cx="60420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стор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49" y="622076"/>
            <a:ext cx="4260027" cy="423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357686" y="2786058"/>
            <a:ext cx="45079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Book Antiqua" pitchFamily="18" charset="0"/>
              </a:rPr>
              <a:t>Вот повести минувших лет,</a:t>
            </a:r>
          </a:p>
          <a:p>
            <a:r>
              <a:rPr lang="ru-RU" sz="2000" b="1" dirty="0" smtClean="0">
                <a:latin typeface="Book Antiqua" pitchFamily="18" charset="0"/>
              </a:rPr>
              <a:t>откуда пошла русская земля,</a:t>
            </a:r>
          </a:p>
          <a:p>
            <a:r>
              <a:rPr lang="ru-RU" sz="2000" b="1" dirty="0" smtClean="0">
                <a:latin typeface="Book Antiqua" pitchFamily="18" charset="0"/>
              </a:rPr>
              <a:t>кто в Киеве стал первым княжить</a:t>
            </a:r>
          </a:p>
          <a:p>
            <a:r>
              <a:rPr lang="ru-RU" sz="2000" b="1" dirty="0" smtClean="0">
                <a:latin typeface="Book Antiqua" pitchFamily="18" charset="0"/>
              </a:rPr>
              <a:t>и как возникла Русская земля.</a:t>
            </a:r>
            <a:endParaRPr lang="ru-RU" sz="2000" b="1" dirty="0">
              <a:latin typeface="Book Antiqu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юр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16" y="928670"/>
            <a:ext cx="8096306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0967076_knyaz-ole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14612" y="642918"/>
            <a:ext cx="3795906" cy="528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5368092_olga-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71480"/>
            <a:ext cx="3786204" cy="5641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ладмир крас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428603"/>
            <a:ext cx="3929090" cy="589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205-80BC-4BDA-BABD-910D31B147C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5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581</Words>
  <Application>Microsoft Office PowerPoint</Application>
  <PresentationFormat>Экран (4:3)</PresentationFormat>
  <Paragraphs>190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Апекс</vt:lpstr>
      <vt:lpstr>Тема Office</vt:lpstr>
      <vt:lpstr>Литейная</vt:lpstr>
      <vt:lpstr>Аспект</vt:lpstr>
      <vt:lpstr>Городская</vt:lpstr>
      <vt:lpstr>1_Городская</vt:lpstr>
      <vt:lpstr>Поток</vt:lpstr>
      <vt:lpstr>Техническая</vt:lpstr>
      <vt:lpstr>Яркая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АЛЕКСАНДР  НЕВСКИЙ</vt:lpstr>
      <vt:lpstr>АЛЕКСАНДР  НЕВСКИЙ</vt:lpstr>
      <vt:lpstr>АЛЕКСАНДР  НЕВСКИЙ</vt:lpstr>
      <vt:lpstr>ДМИТРИЙ ДОНСКОЙ </vt:lpstr>
      <vt:lpstr>ДМИТРИЙ ДОНСКОЙ</vt:lpstr>
      <vt:lpstr>ДМИТРИЙ ДОНСКОЙ</vt:lpstr>
      <vt:lpstr>АЛЕКСАНДР НЕВСКИЙ И  ДМИТРИЙ ДОНСКОЙ</vt:lpstr>
      <vt:lpstr>ИВАН III.</vt:lpstr>
      <vt:lpstr>ИВАН III.</vt:lpstr>
      <vt:lpstr>МИХАИЛ  РОМАНОВ</vt:lpstr>
      <vt:lpstr>ПЁТР  ПЕРВЫЙ</vt:lpstr>
      <vt:lpstr>НИКОЛАЙ II</vt:lpstr>
      <vt:lpstr>ГЕОРГИЙ ЕВГЕНЬЕВИЧ ЛЬВОВ</vt:lpstr>
      <vt:lpstr>АЛЕКСАНДР ФЁДОРОВИЧ КЕРЕНСКИЙ</vt:lpstr>
      <vt:lpstr>ВЛАДИМИР ИЛЬИЧ УЛЬЯНОВ (ЛЕНИН)</vt:lpstr>
      <vt:lpstr>ИОСИФ ВИССАРИОНОВИЧ ДЖУГАШВИЛИ (СТАЛИН)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54</cp:revision>
  <dcterms:created xsi:type="dcterms:W3CDTF">2012-07-18T07:22:10Z</dcterms:created>
  <dcterms:modified xsi:type="dcterms:W3CDTF">2012-07-19T17:21:48Z</dcterms:modified>
</cp:coreProperties>
</file>