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Diakov" initials="RbD" lastIdx="0" clrIdx="0">
    <p:extLst>
      <p:ext uri="{19B8F6BF-5375-455C-9EA6-DF929625EA0E}">
        <p15:presenceInfo xmlns:p15="http://schemas.microsoft.com/office/powerpoint/2012/main" userId="RePack by Dia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4660"/>
  </p:normalViewPr>
  <p:slideViewPr>
    <p:cSldViewPr snapToGrid="0">
      <p:cViewPr varScale="1">
        <p:scale>
          <a:sx n="40" d="100"/>
          <a:sy n="40" d="100"/>
        </p:scale>
        <p:origin x="82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E7E5-DEDB-46AA-921E-3CE03557D2B5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379A-AD7A-48F3-BE68-9A1C7C246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86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E7E5-DEDB-46AA-921E-3CE03557D2B5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379A-AD7A-48F3-BE68-9A1C7C246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18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E7E5-DEDB-46AA-921E-3CE03557D2B5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379A-AD7A-48F3-BE68-9A1C7C246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22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E7E5-DEDB-46AA-921E-3CE03557D2B5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379A-AD7A-48F3-BE68-9A1C7C246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834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E7E5-DEDB-46AA-921E-3CE03557D2B5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379A-AD7A-48F3-BE68-9A1C7C246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4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E7E5-DEDB-46AA-921E-3CE03557D2B5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379A-AD7A-48F3-BE68-9A1C7C246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9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E7E5-DEDB-46AA-921E-3CE03557D2B5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379A-AD7A-48F3-BE68-9A1C7C246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42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E7E5-DEDB-46AA-921E-3CE03557D2B5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379A-AD7A-48F3-BE68-9A1C7C246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92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E7E5-DEDB-46AA-921E-3CE03557D2B5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379A-AD7A-48F3-BE68-9A1C7C246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10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E7E5-DEDB-46AA-921E-3CE03557D2B5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379A-AD7A-48F3-BE68-9A1C7C246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75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E7E5-DEDB-46AA-921E-3CE03557D2B5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379A-AD7A-48F3-BE68-9A1C7C246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38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5E7E5-DEDB-46AA-921E-3CE03557D2B5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0379A-AD7A-48F3-BE68-9A1C7C246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5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33800" y="808039"/>
            <a:ext cx="9144000" cy="238760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ГЕОМЕТРИЧЕСКИЕ</a:t>
            </a:r>
            <a:b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ФИГУРЫ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" y="1165876"/>
            <a:ext cx="5075265" cy="5525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1218" y="519545"/>
            <a:ext cx="6570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Государственное бюджетное общеобразовательное учреждение</a:t>
            </a:r>
          </a:p>
          <a:p>
            <a:r>
              <a:rPr lang="ru-RU" dirty="0"/>
              <a:t>ш</a:t>
            </a:r>
            <a:r>
              <a:rPr lang="ru-RU" dirty="0" smtClean="0"/>
              <a:t>кола </a:t>
            </a:r>
            <a:r>
              <a:rPr lang="ru-RU" dirty="0" smtClean="0"/>
              <a:t>№69 Курортного района Санкт-Петербурга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82891" y="6338455"/>
            <a:ext cx="321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Выполнила: </a:t>
            </a:r>
            <a:r>
              <a:rPr lang="ru-RU" dirty="0" smtClean="0"/>
              <a:t>Афиногенова М.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28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Пруды, каналы и поля</a:t>
            </a:r>
            <a:br>
              <a:rPr lang="ru-RU" dirty="0" smtClean="0"/>
            </a:br>
            <a:r>
              <a:rPr lang="ru-RU" dirty="0" smtClean="0"/>
              <a:t>И в целом вся наша Земля.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62" y="1690688"/>
            <a:ext cx="9553075" cy="8279815"/>
          </a:xfrm>
        </p:spPr>
      </p:pic>
    </p:spTree>
    <p:extLst>
      <p:ext uri="{BB962C8B-B14F-4D97-AF65-F5344CB8AC3E}">
        <p14:creationId xmlns:p14="http://schemas.microsoft.com/office/powerpoint/2010/main" val="2698111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1" y="5344318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3685" y="515936"/>
            <a:ext cx="10515600" cy="54911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 приглашаю вас на тур,</a:t>
            </a:r>
          </a:p>
          <a:p>
            <a:pPr marL="0" indent="0">
              <a:buNone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Заглянем вместе в мир фигур:</a:t>
            </a:r>
          </a:p>
          <a:p>
            <a:pPr marL="0" indent="0">
              <a:buNone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Прямоугольник и квадрат</a:t>
            </a:r>
          </a:p>
          <a:p>
            <a:pPr marL="0" indent="0">
              <a:buNone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Представить их я буду рад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Круг, треугольник и овал</a:t>
            </a:r>
          </a:p>
          <a:p>
            <a:pPr marL="0" indent="0">
              <a:buNone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Их рядом я нарисовал</a:t>
            </a:r>
          </a:p>
          <a:p>
            <a:pPr marL="0" indent="0">
              <a:buNone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вас хотел бы попросить</a:t>
            </a:r>
          </a:p>
          <a:p>
            <a:pPr marL="0" indent="0">
              <a:buNone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Чуть-чуть внимательнее быть!</a:t>
            </a: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515936"/>
            <a:ext cx="6357257" cy="523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1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КРУГ</a:t>
            </a:r>
            <a:endParaRPr lang="ru-RU" sz="8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5700" y="10279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Итак, смотрите: это круг,</a:t>
            </a:r>
          </a:p>
          <a:p>
            <a:pPr marL="0" indent="0">
              <a:buNone/>
            </a:pPr>
            <a:r>
              <a:rPr lang="ru-RU" dirty="0" smtClean="0"/>
              <a:t>Немало есть кругов вокруг:</a:t>
            </a:r>
          </a:p>
          <a:p>
            <a:pPr marL="0" indent="0">
              <a:buNone/>
            </a:pPr>
            <a:r>
              <a:rPr lang="ru-RU" dirty="0" smtClean="0"/>
              <a:t>Тарелка-круг, и мячик-круг,</a:t>
            </a:r>
          </a:p>
          <a:p>
            <a:pPr marL="0" indent="0">
              <a:buNone/>
            </a:pPr>
            <a:r>
              <a:rPr lang="ru-RU" dirty="0" smtClean="0"/>
              <a:t>И солнце на картинке-круг.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1" y="1690688"/>
            <a:ext cx="66675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ОВАЛ</a:t>
            </a:r>
            <a:endParaRPr lang="ru-RU" sz="8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2616" y="191044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А если круг у нас упал</a:t>
            </a:r>
          </a:p>
          <a:p>
            <a:pPr marL="0" indent="0">
              <a:buNone/>
            </a:pPr>
            <a:r>
              <a:rPr lang="ru-RU" sz="4000" dirty="0" smtClean="0"/>
              <a:t>Или его вдруг кто-то сжал</a:t>
            </a:r>
          </a:p>
          <a:p>
            <a:pPr marL="0" indent="0">
              <a:buNone/>
            </a:pPr>
            <a:r>
              <a:rPr lang="ru-RU" sz="4000" dirty="0" smtClean="0"/>
              <a:t>И по бокам слегка примял?</a:t>
            </a:r>
          </a:p>
          <a:p>
            <a:pPr marL="0" indent="0">
              <a:buNone/>
            </a:pPr>
            <a:r>
              <a:rPr lang="ru-RU" sz="4000" dirty="0" smtClean="0"/>
              <a:t>Тогда получим мы овал.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2938"/>
            <a:ext cx="6132616" cy="490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9183"/>
            <a:ext cx="10515600" cy="1325563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ПРЯМОУГОЛЬНИК</a:t>
            </a:r>
            <a:endParaRPr lang="ru-RU" sz="8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2200" y="25066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Прямоугольник с виду прост,</a:t>
            </a:r>
          </a:p>
          <a:p>
            <a:pPr marL="0" indent="0">
              <a:buNone/>
            </a:pPr>
            <a:r>
              <a:rPr lang="ru-RU" sz="3600" dirty="0" smtClean="0"/>
              <a:t>Его построить-не вопрос,</a:t>
            </a:r>
          </a:p>
          <a:p>
            <a:pPr marL="0" indent="0">
              <a:buNone/>
            </a:pPr>
            <a:r>
              <a:rPr lang="ru-RU" sz="3600" dirty="0" smtClean="0"/>
              <a:t>И он совсем не виноват,</a:t>
            </a:r>
          </a:p>
          <a:p>
            <a:pPr marL="0" indent="0">
              <a:buNone/>
            </a:pPr>
            <a:r>
              <a:rPr lang="ru-RU" sz="3600" dirty="0" smtClean="0"/>
              <a:t>Что не сложился как квадрат.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07029"/>
            <a:ext cx="6172200" cy="427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5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КВАДРАТ</a:t>
            </a:r>
            <a:endParaRPr lang="ru-RU" sz="8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5743" y="20542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А вот квадрат. Он очень рад,</a:t>
            </a:r>
          </a:p>
          <a:p>
            <a:pPr marL="0" indent="0">
              <a:buNone/>
            </a:pPr>
            <a:r>
              <a:rPr lang="ru-RU" sz="3600" dirty="0" smtClean="0"/>
              <a:t>Что сложен словно на парад,</a:t>
            </a:r>
          </a:p>
          <a:p>
            <a:pPr marL="0" indent="0">
              <a:buNone/>
            </a:pPr>
            <a:r>
              <a:rPr lang="ru-RU" sz="3600" dirty="0" smtClean="0"/>
              <a:t>Красив и строг: ведь у него</a:t>
            </a:r>
          </a:p>
          <a:p>
            <a:pPr marL="0" indent="0">
              <a:buNone/>
            </a:pPr>
            <a:r>
              <a:rPr lang="ru-RU" sz="3600" dirty="0" smtClean="0"/>
              <a:t>Равны все стороны его.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2" y="1357768"/>
            <a:ext cx="6248400" cy="504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ТРЕУГОЛЬНИК</a:t>
            </a:r>
            <a:endParaRPr lang="ru-RU" sz="8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6371" y="215912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Про треугольник что сказать?</a:t>
            </a:r>
          </a:p>
          <a:p>
            <a:pPr marL="0" indent="0">
              <a:buNone/>
            </a:pPr>
            <a:r>
              <a:rPr lang="ru-RU" sz="3600" dirty="0" smtClean="0"/>
              <a:t>Его не сложно описать,</a:t>
            </a:r>
          </a:p>
          <a:p>
            <a:pPr marL="0" indent="0">
              <a:buNone/>
            </a:pPr>
            <a:r>
              <a:rPr lang="ru-RU" sz="3600" dirty="0" smtClean="0"/>
              <a:t>Он как подобие крыла:</a:t>
            </a:r>
          </a:p>
          <a:p>
            <a:pPr marL="0" indent="0">
              <a:buNone/>
            </a:pPr>
            <a:r>
              <a:rPr lang="ru-RU" sz="3600" dirty="0" smtClean="0"/>
              <a:t>Три стороны и три угла.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1690688"/>
            <a:ext cx="5508171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947" y="-460374"/>
            <a:ext cx="10515600" cy="259882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Весь мир устроен из фигур,</a:t>
            </a:r>
            <a:br>
              <a:rPr lang="ru-RU" sz="5400" dirty="0" smtClean="0"/>
            </a:br>
            <a:r>
              <a:rPr lang="ru-RU" sz="5400" dirty="0" smtClean="0"/>
              <a:t>Лишь присмотритесь – я не лгу</a:t>
            </a:r>
            <a:endParaRPr lang="ru-RU" sz="5400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11" y="1467853"/>
            <a:ext cx="8181472" cy="5390147"/>
          </a:xfr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6520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Дома, машины, люди, звери,</a:t>
            </a:r>
            <a:br>
              <a:rPr lang="ru-RU" dirty="0" smtClean="0"/>
            </a:br>
            <a:r>
              <a:rPr lang="ru-RU" dirty="0" smtClean="0"/>
              <a:t>Столы, картины, окна, двери,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3193"/>
            <a:ext cx="10736179" cy="4974807"/>
          </a:xfrm>
        </p:spPr>
      </p:pic>
    </p:spTree>
    <p:extLst>
      <p:ext uri="{BB962C8B-B14F-4D97-AF65-F5344CB8AC3E}">
        <p14:creationId xmlns:p14="http://schemas.microsoft.com/office/powerpoint/2010/main" val="9070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каймленны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193</Words>
  <Application>Microsoft Office PowerPoint</Application>
  <PresentationFormat>Широкоэкранный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ГЕОМЕТРИЧЕСКИЕ ФИГУРЫ</vt:lpstr>
      <vt:lpstr>Презентация PowerPoint</vt:lpstr>
      <vt:lpstr>КРУГ</vt:lpstr>
      <vt:lpstr>ОВАЛ</vt:lpstr>
      <vt:lpstr>ПРЯМОУГОЛЬНИК</vt:lpstr>
      <vt:lpstr>КВАДРАТ</vt:lpstr>
      <vt:lpstr>ТРЕУГОЛЬНИК</vt:lpstr>
      <vt:lpstr>Весь мир устроен из фигур, Лишь присмотритесь – я не лгу</vt:lpstr>
      <vt:lpstr>Дома, машины, люди, звери, Столы, картины, окна, двери,</vt:lpstr>
      <vt:lpstr>Пруды, каналы и поля И в целом вся наша Земля.</vt:lpstr>
    </vt:vector>
  </TitlesOfParts>
  <Company>школа 69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ФИГУРЫ</dc:title>
  <dc:creator>RePack by Diakov</dc:creator>
  <cp:lastModifiedBy>RePack by Diakov</cp:lastModifiedBy>
  <cp:revision>13</cp:revision>
  <dcterms:created xsi:type="dcterms:W3CDTF">2020-10-13T11:32:29Z</dcterms:created>
  <dcterms:modified xsi:type="dcterms:W3CDTF">2020-10-14T07:49:12Z</dcterms:modified>
</cp:coreProperties>
</file>