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46" d="100"/>
          <a:sy n="46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0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1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549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96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745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82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20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4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3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2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3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4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4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4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7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0535" y="1572481"/>
            <a:ext cx="5320145" cy="1633232"/>
          </a:xfrm>
        </p:spPr>
        <p:txBody>
          <a:bodyPr/>
          <a:lstStyle/>
          <a:p>
            <a:r>
              <a:rPr lang="ru-RU" sz="9600" dirty="0" smtClean="0"/>
              <a:t>ЭМОЦИИ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67140" y="5547124"/>
            <a:ext cx="7766936" cy="1096899"/>
          </a:xfrm>
        </p:spPr>
        <p:txBody>
          <a:bodyPr/>
          <a:lstStyle/>
          <a:p>
            <a:r>
              <a:rPr lang="ru-RU" dirty="0" smtClean="0"/>
              <a:t>Выполнила Афиногенова М. Г.</a:t>
            </a: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82" y="2161308"/>
            <a:ext cx="4404754" cy="3584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18309" y="217972"/>
            <a:ext cx="10915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Государственное </a:t>
            </a:r>
            <a:r>
              <a:rPr lang="ru-RU" dirty="0" smtClean="0"/>
              <a:t>бюджетное </a:t>
            </a:r>
            <a:r>
              <a:rPr lang="ru-RU" dirty="0"/>
              <a:t>о</a:t>
            </a:r>
            <a:r>
              <a:rPr lang="ru-RU" dirty="0" smtClean="0"/>
              <a:t>бщеобразовательное </a:t>
            </a:r>
            <a:r>
              <a:rPr lang="ru-RU" dirty="0"/>
              <a:t>у</a:t>
            </a:r>
            <a:r>
              <a:rPr lang="ru-RU" dirty="0" smtClean="0"/>
              <a:t>чреждение</a:t>
            </a:r>
            <a:endParaRPr lang="ru-RU" dirty="0" smtClean="0"/>
          </a:p>
          <a:p>
            <a:pPr algn="ctr"/>
            <a:r>
              <a:rPr lang="ru-RU" dirty="0"/>
              <a:t>ш</a:t>
            </a:r>
            <a:r>
              <a:rPr lang="ru-RU" dirty="0" smtClean="0"/>
              <a:t>кола </a:t>
            </a:r>
            <a:r>
              <a:rPr lang="ru-RU" dirty="0" smtClean="0"/>
              <a:t>№69 Курортного района Санкт-Петербурга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2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ГРУСТНО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5065" y="2075873"/>
            <a:ext cx="7917873" cy="4110963"/>
          </a:xfrm>
        </p:spPr>
        <p:txBody>
          <a:bodyPr>
            <a:noAutofit/>
          </a:bodyPr>
          <a:lstStyle/>
          <a:p>
            <a:r>
              <a:rPr lang="ru-RU" sz="2800" dirty="0" smtClean="0"/>
              <a:t>У меня в руке платок, слёзы вытираю,</a:t>
            </a:r>
          </a:p>
          <a:p>
            <a:r>
              <a:rPr lang="ru-RU" sz="2800" dirty="0" smtClean="0"/>
              <a:t>Сегодня мой сосед – дружок,</a:t>
            </a:r>
          </a:p>
          <a:p>
            <a:r>
              <a:rPr lang="ru-RU" sz="2800" dirty="0" smtClean="0"/>
              <a:t>Сказал мне: «Не играю!»</a:t>
            </a:r>
          </a:p>
          <a:p>
            <a:r>
              <a:rPr lang="ru-RU" sz="2800" dirty="0" smtClean="0"/>
              <a:t>Я подарю ему ведро,</a:t>
            </a:r>
          </a:p>
          <a:p>
            <a:r>
              <a:rPr lang="ru-RU" sz="2800" dirty="0" smtClean="0"/>
              <a:t>В песочнице копаться.</a:t>
            </a:r>
          </a:p>
          <a:p>
            <a:r>
              <a:rPr lang="ru-RU" sz="2800" dirty="0" smtClean="0"/>
              <a:t>И обещаю!</a:t>
            </a:r>
          </a:p>
          <a:p>
            <a:r>
              <a:rPr lang="ru-RU" sz="2800" dirty="0" smtClean="0"/>
              <a:t>«Никогда не буду больше драться!».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45680"/>
            <a:ext cx="4455775" cy="404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861" y="443345"/>
            <a:ext cx="8596668" cy="1320800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РАД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2201" y="2160589"/>
            <a:ext cx="5403272" cy="38807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Улыбаюсь и шучу,</a:t>
            </a:r>
          </a:p>
          <a:p>
            <a:r>
              <a:rPr lang="ru-RU" sz="2800" dirty="0" smtClean="0"/>
              <a:t>Я смеюсь, я хохочу,</a:t>
            </a:r>
          </a:p>
          <a:p>
            <a:r>
              <a:rPr lang="ru-RU" sz="2800" dirty="0" smtClean="0"/>
              <a:t>Мне так весело сегодня,</a:t>
            </a:r>
          </a:p>
          <a:p>
            <a:r>
              <a:rPr lang="ru-RU" sz="2800" dirty="0" smtClean="0"/>
              <a:t>Даже танцевать хочу!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61" y="2160589"/>
            <a:ext cx="5444837" cy="421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4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ЗОЛ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3437" y="1267691"/>
            <a:ext cx="5839690" cy="4773671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Мои брови нахмурены </a:t>
            </a:r>
          </a:p>
          <a:p>
            <a:r>
              <a:rPr lang="ru-RU" sz="2800" dirty="0" smtClean="0"/>
              <a:t>И сдвинуты.</a:t>
            </a:r>
          </a:p>
          <a:p>
            <a:r>
              <a:rPr lang="ru-RU" sz="2800" dirty="0" smtClean="0"/>
              <a:t>Зубы стиснуты.</a:t>
            </a:r>
          </a:p>
          <a:p>
            <a:r>
              <a:rPr lang="ru-RU" sz="2800" dirty="0" smtClean="0"/>
              <a:t>Губы плотно сжаты.</a:t>
            </a:r>
          </a:p>
          <a:p>
            <a:r>
              <a:rPr lang="ru-RU" sz="2800" dirty="0" smtClean="0"/>
              <a:t>Ноздри расширены </a:t>
            </a:r>
          </a:p>
          <a:p>
            <a:r>
              <a:rPr lang="ru-RU" sz="2800" dirty="0" smtClean="0"/>
              <a:t>И дрожат.</a:t>
            </a:r>
          </a:p>
          <a:p>
            <a:r>
              <a:rPr lang="ru-RU" sz="2800" dirty="0" smtClean="0"/>
              <a:t>Я сжимаю кулаки.</a:t>
            </a:r>
          </a:p>
          <a:p>
            <a:r>
              <a:rPr lang="ru-RU" sz="2800" dirty="0" smtClean="0"/>
              <a:t>Я хочу ударить.</a:t>
            </a:r>
          </a:p>
          <a:p>
            <a:r>
              <a:rPr lang="ru-RU" sz="2800" dirty="0" smtClean="0"/>
              <a:t>Я кричу.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82" y="2160921"/>
            <a:ext cx="5195456" cy="453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9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ДОВОЛЕН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8127" y="1517073"/>
            <a:ext cx="5714999" cy="45242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Каждое утро, просыпаясь,</a:t>
            </a:r>
          </a:p>
          <a:p>
            <a:r>
              <a:rPr lang="ru-RU" sz="2800" dirty="0" smtClean="0"/>
              <a:t>Мы выбираем себе</a:t>
            </a:r>
          </a:p>
          <a:p>
            <a:r>
              <a:rPr lang="ru-RU" sz="2800" dirty="0" smtClean="0"/>
              <a:t>Настроение сами,</a:t>
            </a:r>
          </a:p>
          <a:p>
            <a:r>
              <a:rPr lang="ru-RU" sz="2800" dirty="0" smtClean="0"/>
              <a:t>Так же, как и одежду.</a:t>
            </a:r>
          </a:p>
          <a:p>
            <a:r>
              <a:rPr lang="ru-RU" sz="2800" dirty="0" smtClean="0"/>
              <a:t>Одевайся в счастье,</a:t>
            </a:r>
          </a:p>
          <a:p>
            <a:r>
              <a:rPr lang="ru-RU" sz="2800" dirty="0" smtClean="0"/>
              <a:t>Оно всегда в моде.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64" y="2223654"/>
            <a:ext cx="5299363" cy="423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6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137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ЭМОЦИИ</vt:lpstr>
      <vt:lpstr>ГРУСТНО</vt:lpstr>
      <vt:lpstr>РАД</vt:lpstr>
      <vt:lpstr>ЗОЛ</vt:lpstr>
      <vt:lpstr>ДОВОЛЕН</vt:lpstr>
    </vt:vector>
  </TitlesOfParts>
  <Company>школа 69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ЭМОЦИИ</dc:title>
  <dc:creator>RePack by Diakov</dc:creator>
  <cp:lastModifiedBy>RePack by Diakov</cp:lastModifiedBy>
  <cp:revision>9</cp:revision>
  <dcterms:created xsi:type="dcterms:W3CDTF">2020-10-13T08:40:59Z</dcterms:created>
  <dcterms:modified xsi:type="dcterms:W3CDTF">2020-10-13T10:14:19Z</dcterms:modified>
</cp:coreProperties>
</file>