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2" r:id="rId4"/>
    <p:sldId id="265" r:id="rId5"/>
    <p:sldId id="266" r:id="rId6"/>
    <p:sldId id="273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F7E1-8C20-44A0-B705-C0181456344D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761DB-E1F2-4E4D-B40A-4EF12C0F5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письма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                1 класс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буквы  «л».</a:t>
            </a:r>
          </a:p>
          <a:p>
            <a:pPr algn="ctr"/>
            <a:endParaRPr lang="ru-RU" sz="4000" b="1" dirty="0"/>
          </a:p>
        </p:txBody>
      </p:sp>
      <p:pic>
        <p:nvPicPr>
          <p:cNvPr id="3" name="Рисунок 2" descr="alphabe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000239"/>
            <a:ext cx="3286148" cy="2928959"/>
          </a:xfrm>
          <a:prstGeom prst="rect">
            <a:avLst/>
          </a:prstGeom>
        </p:spPr>
      </p:pic>
      <p:pic>
        <p:nvPicPr>
          <p:cNvPr id="4" name="Рисунок 3" descr="alphabet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3571899" cy="45720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pol4.ru/img/picture/Nov/24/3679b333811ed666d49c805f825ae16e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857232"/>
            <a:ext cx="6858048" cy="5000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evchern.ru/upload/iblock/5f9/5f94a075fb1c415f61784b6624349be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858048" cy="47768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700" b="1" dirty="0" smtClean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28700" b="1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sz="28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935038" y="527050"/>
            <a:ext cx="3636962" cy="4219575"/>
            <a:chOff x="816" y="344"/>
            <a:chExt cx="2291" cy="2658"/>
          </a:xfrm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816" y="344"/>
              <a:ext cx="2291" cy="2658"/>
            </a:xfrm>
            <a:custGeom>
              <a:avLst/>
              <a:gdLst/>
              <a:ahLst/>
              <a:cxnLst>
                <a:cxn ang="0">
                  <a:pos x="23" y="2132"/>
                </a:cxn>
                <a:cxn ang="0">
                  <a:pos x="23" y="2359"/>
                </a:cxn>
                <a:cxn ang="0">
                  <a:pos x="159" y="2540"/>
                </a:cxn>
                <a:cxn ang="0">
                  <a:pos x="386" y="2495"/>
                </a:cxn>
                <a:cxn ang="0">
                  <a:pos x="767" y="2105"/>
                </a:cxn>
                <a:cxn ang="0">
                  <a:pos x="1565" y="817"/>
                </a:cxn>
                <a:cxn ang="0">
                  <a:pos x="1944" y="199"/>
                </a:cxn>
                <a:cxn ang="0">
                  <a:pos x="2200" y="0"/>
                </a:cxn>
              </a:cxnLst>
              <a:rect l="0" t="0" r="r" b="b"/>
              <a:pathLst>
                <a:path w="2200" h="2567">
                  <a:moveTo>
                    <a:pt x="23" y="2132"/>
                  </a:moveTo>
                  <a:cubicBezTo>
                    <a:pt x="11" y="2211"/>
                    <a:pt x="0" y="2291"/>
                    <a:pt x="23" y="2359"/>
                  </a:cubicBezTo>
                  <a:cubicBezTo>
                    <a:pt x="46" y="2427"/>
                    <a:pt x="98" y="2517"/>
                    <a:pt x="159" y="2540"/>
                  </a:cubicBezTo>
                  <a:cubicBezTo>
                    <a:pt x="220" y="2563"/>
                    <a:pt x="285" y="2567"/>
                    <a:pt x="386" y="2495"/>
                  </a:cubicBezTo>
                  <a:cubicBezTo>
                    <a:pt x="487" y="2423"/>
                    <a:pt x="570" y="2385"/>
                    <a:pt x="767" y="2105"/>
                  </a:cubicBezTo>
                  <a:cubicBezTo>
                    <a:pt x="964" y="1825"/>
                    <a:pt x="1369" y="1135"/>
                    <a:pt x="1565" y="817"/>
                  </a:cubicBezTo>
                  <a:cubicBezTo>
                    <a:pt x="1761" y="499"/>
                    <a:pt x="1838" y="335"/>
                    <a:pt x="1944" y="199"/>
                  </a:cubicBezTo>
                  <a:cubicBezTo>
                    <a:pt x="2050" y="63"/>
                    <a:pt x="2147" y="42"/>
                    <a:pt x="2200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071" y="344"/>
              <a:ext cx="1036" cy="2658"/>
            </a:xfrm>
            <a:custGeom>
              <a:avLst/>
              <a:gdLst/>
              <a:ahLst/>
              <a:cxnLst>
                <a:cxn ang="0">
                  <a:pos x="834" y="2200"/>
                </a:cxn>
                <a:cxn ang="0">
                  <a:pos x="199" y="2573"/>
                </a:cxn>
                <a:cxn ang="0">
                  <a:pos x="14" y="2407"/>
                </a:cxn>
                <a:cxn ang="0">
                  <a:pos x="284" y="1667"/>
                </a:cxn>
                <a:cxn ang="0">
                  <a:pos x="1036" y="0"/>
                </a:cxn>
              </a:cxnLst>
              <a:rect l="0" t="0" r="r" b="b"/>
              <a:pathLst>
                <a:path w="1036" h="2607">
                  <a:moveTo>
                    <a:pt x="834" y="2200"/>
                  </a:moveTo>
                  <a:cubicBezTo>
                    <a:pt x="728" y="2262"/>
                    <a:pt x="336" y="2539"/>
                    <a:pt x="199" y="2573"/>
                  </a:cubicBezTo>
                  <a:cubicBezTo>
                    <a:pt x="62" y="2607"/>
                    <a:pt x="0" y="2558"/>
                    <a:pt x="14" y="2407"/>
                  </a:cubicBezTo>
                  <a:cubicBezTo>
                    <a:pt x="28" y="2256"/>
                    <a:pt x="114" y="2068"/>
                    <a:pt x="284" y="1667"/>
                  </a:cubicBezTo>
                  <a:cubicBezTo>
                    <a:pt x="454" y="1266"/>
                    <a:pt x="879" y="347"/>
                    <a:pt x="1036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3016" y="34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5030788" y="2636838"/>
            <a:ext cx="2543175" cy="2355850"/>
            <a:chOff x="2970" y="1613"/>
            <a:chExt cx="1693" cy="1532"/>
          </a:xfrm>
        </p:grpSpPr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3865" y="1613"/>
              <a:ext cx="798" cy="1532"/>
            </a:xfrm>
            <a:custGeom>
              <a:avLst/>
              <a:gdLst/>
              <a:ahLst/>
              <a:cxnLst>
                <a:cxn ang="0">
                  <a:pos x="798" y="1084"/>
                </a:cxn>
                <a:cxn ang="0">
                  <a:pos x="368" y="1368"/>
                </a:cxn>
                <a:cxn ang="0">
                  <a:pos x="39" y="1304"/>
                </a:cxn>
                <a:cxn ang="0">
                  <a:pos x="604" y="0"/>
                </a:cxn>
              </a:cxnLst>
              <a:rect l="0" t="0" r="r" b="b"/>
              <a:pathLst>
                <a:path w="798" h="1532">
                  <a:moveTo>
                    <a:pt x="798" y="1084"/>
                  </a:moveTo>
                  <a:cubicBezTo>
                    <a:pt x="726" y="1131"/>
                    <a:pt x="494" y="1331"/>
                    <a:pt x="368" y="1368"/>
                  </a:cubicBezTo>
                  <a:cubicBezTo>
                    <a:pt x="242" y="1405"/>
                    <a:pt x="0" y="1532"/>
                    <a:pt x="39" y="1304"/>
                  </a:cubicBezTo>
                  <a:cubicBezTo>
                    <a:pt x="78" y="1076"/>
                    <a:pt x="510" y="217"/>
                    <a:pt x="604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016" y="1691"/>
              <a:ext cx="1391" cy="1319"/>
            </a:xfrm>
            <a:custGeom>
              <a:avLst/>
              <a:gdLst/>
              <a:ahLst/>
              <a:cxnLst>
                <a:cxn ang="0">
                  <a:pos x="24" y="891"/>
                </a:cxn>
                <a:cxn ang="0">
                  <a:pos x="24" y="1126"/>
                </a:cxn>
                <a:cxn ang="0">
                  <a:pos x="166" y="1313"/>
                </a:cxn>
                <a:cxn ang="0">
                  <a:pos x="586" y="1088"/>
                </a:cxn>
                <a:cxn ang="0">
                  <a:pos x="1391" y="0"/>
                </a:cxn>
              </a:cxnLst>
              <a:rect l="0" t="0" r="r" b="b"/>
              <a:pathLst>
                <a:path w="1391" h="1319">
                  <a:moveTo>
                    <a:pt x="24" y="891"/>
                  </a:moveTo>
                  <a:cubicBezTo>
                    <a:pt x="11" y="972"/>
                    <a:pt x="0" y="1055"/>
                    <a:pt x="24" y="1126"/>
                  </a:cubicBezTo>
                  <a:cubicBezTo>
                    <a:pt x="48" y="1196"/>
                    <a:pt x="72" y="1319"/>
                    <a:pt x="166" y="1313"/>
                  </a:cubicBezTo>
                  <a:cubicBezTo>
                    <a:pt x="260" y="1307"/>
                    <a:pt x="382" y="1307"/>
                    <a:pt x="586" y="1088"/>
                  </a:cubicBezTo>
                  <a:cubicBezTo>
                    <a:pt x="790" y="869"/>
                    <a:pt x="1223" y="227"/>
                    <a:pt x="139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4" name="AutoShape 22"/>
            <p:cNvSpPr>
              <a:spLocks noChangeArrowheads="1"/>
            </p:cNvSpPr>
            <p:nvPr/>
          </p:nvSpPr>
          <p:spPr bwMode="auto">
            <a:xfrm>
              <a:off x="2970" y="261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1" y="571480"/>
            <a:ext cx="7500990" cy="57864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sz="28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85720" y="428604"/>
            <a:ext cx="8605838" cy="4392613"/>
            <a:chOff x="158" y="300"/>
            <a:chExt cx="5421" cy="2767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286248" y="2571744"/>
            <a:ext cx="3543300" cy="2232025"/>
            <a:chOff x="3148" y="1661"/>
            <a:chExt cx="2232" cy="1406"/>
          </a:xfrm>
        </p:grpSpPr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3868" y="1661"/>
              <a:ext cx="822" cy="1406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558" y="1661"/>
              <a:ext cx="822" cy="1391"/>
            </a:xfrm>
            <a:custGeom>
              <a:avLst/>
              <a:gdLst/>
              <a:ahLst/>
              <a:cxnLst>
                <a:cxn ang="0">
                  <a:pos x="822" y="1038"/>
                </a:cxn>
                <a:cxn ang="0">
                  <a:pos x="301" y="1431"/>
                </a:cxn>
                <a:cxn ang="0">
                  <a:pos x="21" y="1402"/>
                </a:cxn>
                <a:cxn ang="0">
                  <a:pos x="174" y="971"/>
                </a:cxn>
                <a:cxn ang="0">
                  <a:pos x="601" y="0"/>
                </a:cxn>
              </a:cxnLst>
              <a:rect l="0" t="0" r="r" b="b"/>
              <a:pathLst>
                <a:path w="822" h="1492">
                  <a:moveTo>
                    <a:pt x="822" y="1038"/>
                  </a:moveTo>
                  <a:cubicBezTo>
                    <a:pt x="735" y="1103"/>
                    <a:pt x="434" y="1370"/>
                    <a:pt x="301" y="1431"/>
                  </a:cubicBezTo>
                  <a:cubicBezTo>
                    <a:pt x="168" y="1492"/>
                    <a:pt x="42" y="1479"/>
                    <a:pt x="21" y="1402"/>
                  </a:cubicBezTo>
                  <a:cubicBezTo>
                    <a:pt x="0" y="1325"/>
                    <a:pt x="78" y="1204"/>
                    <a:pt x="174" y="971"/>
                  </a:cubicBezTo>
                  <a:cubicBezTo>
                    <a:pt x="271" y="737"/>
                    <a:pt x="512" y="202"/>
                    <a:pt x="60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3148" y="1664"/>
              <a:ext cx="1313" cy="1330"/>
            </a:xfrm>
            <a:custGeom>
              <a:avLst/>
              <a:gdLst/>
              <a:ahLst/>
              <a:cxnLst>
                <a:cxn ang="0">
                  <a:pos x="27" y="828"/>
                </a:cxn>
                <a:cxn ang="0">
                  <a:pos x="27" y="1055"/>
                </a:cxn>
                <a:cxn ang="0">
                  <a:pos x="189" y="1280"/>
                </a:cxn>
                <a:cxn ang="0">
                  <a:pos x="537" y="1033"/>
                </a:cxn>
                <a:cxn ang="0">
                  <a:pos x="1222" y="0"/>
                </a:cxn>
              </a:cxnLst>
              <a:rect l="0" t="0" r="r" b="b"/>
              <a:pathLst>
                <a:path w="1222" h="1284">
                  <a:moveTo>
                    <a:pt x="27" y="828"/>
                  </a:moveTo>
                  <a:cubicBezTo>
                    <a:pt x="15" y="907"/>
                    <a:pt x="0" y="980"/>
                    <a:pt x="27" y="1055"/>
                  </a:cubicBezTo>
                  <a:cubicBezTo>
                    <a:pt x="54" y="1130"/>
                    <a:pt x="104" y="1284"/>
                    <a:pt x="189" y="1280"/>
                  </a:cubicBezTo>
                  <a:cubicBezTo>
                    <a:pt x="274" y="1276"/>
                    <a:pt x="365" y="1246"/>
                    <a:pt x="537" y="1033"/>
                  </a:cubicBezTo>
                  <a:cubicBezTo>
                    <a:pt x="709" y="820"/>
                    <a:pt x="1079" y="215"/>
                    <a:pt x="1222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4370" y="166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>
              <a:off x="5102" y="1661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1214414" y="2571744"/>
            <a:ext cx="2543175" cy="2355850"/>
            <a:chOff x="2970" y="1613"/>
            <a:chExt cx="1693" cy="1532"/>
          </a:xfrm>
        </p:grpSpPr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3865" y="1613"/>
              <a:ext cx="798" cy="1532"/>
            </a:xfrm>
            <a:custGeom>
              <a:avLst/>
              <a:gdLst/>
              <a:ahLst/>
              <a:cxnLst>
                <a:cxn ang="0">
                  <a:pos x="798" y="1084"/>
                </a:cxn>
                <a:cxn ang="0">
                  <a:pos x="368" y="1368"/>
                </a:cxn>
                <a:cxn ang="0">
                  <a:pos x="39" y="1304"/>
                </a:cxn>
                <a:cxn ang="0">
                  <a:pos x="604" y="0"/>
                </a:cxn>
              </a:cxnLst>
              <a:rect l="0" t="0" r="r" b="b"/>
              <a:pathLst>
                <a:path w="798" h="1532">
                  <a:moveTo>
                    <a:pt x="798" y="1084"/>
                  </a:moveTo>
                  <a:cubicBezTo>
                    <a:pt x="726" y="1131"/>
                    <a:pt x="494" y="1331"/>
                    <a:pt x="368" y="1368"/>
                  </a:cubicBezTo>
                  <a:cubicBezTo>
                    <a:pt x="242" y="1405"/>
                    <a:pt x="0" y="1532"/>
                    <a:pt x="39" y="1304"/>
                  </a:cubicBezTo>
                  <a:cubicBezTo>
                    <a:pt x="78" y="1076"/>
                    <a:pt x="510" y="217"/>
                    <a:pt x="604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016" y="1691"/>
              <a:ext cx="1391" cy="1319"/>
            </a:xfrm>
            <a:custGeom>
              <a:avLst/>
              <a:gdLst/>
              <a:ahLst/>
              <a:cxnLst>
                <a:cxn ang="0">
                  <a:pos x="24" y="891"/>
                </a:cxn>
                <a:cxn ang="0">
                  <a:pos x="24" y="1126"/>
                </a:cxn>
                <a:cxn ang="0">
                  <a:pos x="166" y="1313"/>
                </a:cxn>
                <a:cxn ang="0">
                  <a:pos x="586" y="1088"/>
                </a:cxn>
                <a:cxn ang="0">
                  <a:pos x="1391" y="0"/>
                </a:cxn>
              </a:cxnLst>
              <a:rect l="0" t="0" r="r" b="b"/>
              <a:pathLst>
                <a:path w="1391" h="1319">
                  <a:moveTo>
                    <a:pt x="24" y="891"/>
                  </a:moveTo>
                  <a:cubicBezTo>
                    <a:pt x="11" y="972"/>
                    <a:pt x="0" y="1055"/>
                    <a:pt x="24" y="1126"/>
                  </a:cubicBezTo>
                  <a:cubicBezTo>
                    <a:pt x="48" y="1196"/>
                    <a:pt x="72" y="1319"/>
                    <a:pt x="166" y="1313"/>
                  </a:cubicBezTo>
                  <a:cubicBezTo>
                    <a:pt x="260" y="1307"/>
                    <a:pt x="382" y="1307"/>
                    <a:pt x="586" y="1088"/>
                  </a:cubicBezTo>
                  <a:cubicBezTo>
                    <a:pt x="790" y="869"/>
                    <a:pt x="1223" y="227"/>
                    <a:pt x="1391" y="0"/>
                  </a:cubicBezTo>
                </a:path>
              </a:pathLst>
            </a:cu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  <p:sp>
          <p:nvSpPr>
            <p:cNvPr id="16" name="AutoShape 22"/>
            <p:cNvSpPr>
              <a:spLocks noChangeArrowheads="1"/>
            </p:cNvSpPr>
            <p:nvPr/>
          </p:nvSpPr>
          <p:spPr bwMode="auto">
            <a:xfrm>
              <a:off x="2970" y="2614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1500" b="1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 – ал</a:t>
            </a:r>
          </a:p>
          <a:p>
            <a:pPr algn="ctr">
              <a:buNone/>
            </a:pPr>
            <a:r>
              <a:rPr lang="ru-RU" sz="11500" b="1" dirty="0" err="1" smtClean="0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1500" b="1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endParaRPr lang="ru-RU" sz="1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500" b="1" dirty="0" err="1" smtClean="0">
                <a:latin typeface="Times New Roman" pitchFamily="18" charset="0"/>
                <a:cs typeface="Times New Roman" pitchFamily="18" charset="0"/>
              </a:rPr>
              <a:t>лу</a:t>
            </a:r>
            <a:r>
              <a:rPr lang="ru-RU" sz="115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1500" b="1" dirty="0" err="1" smtClean="0">
                <a:latin typeface="Times New Roman" pitchFamily="18" charset="0"/>
                <a:cs typeface="Times New Roman" pitchFamily="18" charset="0"/>
              </a:rPr>
              <a:t>ул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00306"/>
            <a:ext cx="3286148" cy="341759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357422" y="100010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 и развитие речи.</dc:title>
  <dc:creator>Леша</dc:creator>
  <cp:lastModifiedBy>user</cp:lastModifiedBy>
  <cp:revision>9</cp:revision>
  <dcterms:created xsi:type="dcterms:W3CDTF">2011-10-20T17:01:43Z</dcterms:created>
  <dcterms:modified xsi:type="dcterms:W3CDTF">2016-10-28T15:42:25Z</dcterms:modified>
</cp:coreProperties>
</file>