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571767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Дикие и домашние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7" descr="19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500438"/>
            <a:ext cx="2919413" cy="2919412"/>
          </a:xfrm>
          <a:prstGeom prst="rect">
            <a:avLst/>
          </a:prstGeom>
          <a:noFill/>
        </p:spPr>
      </p:pic>
      <p:pic>
        <p:nvPicPr>
          <p:cNvPr id="5" name="Picture 19" descr="slide0013_image0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2928958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Домашние животные – помощники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i_0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95650" y="3786190"/>
            <a:ext cx="2552700" cy="250033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pic>
        <p:nvPicPr>
          <p:cNvPr id="5" name="Picture 7" descr="1272209593_vladimirskij-tyazhelovo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628775"/>
            <a:ext cx="2554288" cy="2746375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pic>
        <p:nvPicPr>
          <p:cNvPr id="6" name="Picture 8" descr="item_24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573215"/>
            <a:ext cx="2571768" cy="2570165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pic>
        <p:nvPicPr>
          <p:cNvPr id="7" name="Picture 6" descr="oxranjaetsja-sobako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1700213"/>
            <a:ext cx="2497138" cy="19097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Домашние любимцы.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0_8b0_52307fd9_X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428737"/>
            <a:ext cx="3357586" cy="2571768"/>
          </a:xfrm>
          <a:prstGeom prst="rect">
            <a:avLst/>
          </a:prstGeom>
          <a:noFill/>
        </p:spPr>
      </p:pic>
      <p:pic>
        <p:nvPicPr>
          <p:cNvPr id="5" name="Picture 7" descr="32d18623eaf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1428737"/>
            <a:ext cx="3357585" cy="2714644"/>
          </a:xfrm>
          <a:prstGeom prst="rect">
            <a:avLst/>
          </a:prstGeom>
          <a:noFill/>
        </p:spPr>
      </p:pic>
      <p:pic>
        <p:nvPicPr>
          <p:cNvPr id="6" name="Picture 10" descr="slide0003_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9" y="4148138"/>
            <a:ext cx="3500461" cy="2305050"/>
          </a:xfrm>
          <a:prstGeom prst="rect">
            <a:avLst/>
          </a:prstGeom>
          <a:noFill/>
        </p:spPr>
      </p:pic>
      <p:pic>
        <p:nvPicPr>
          <p:cNvPr id="7" name="Picture 9" descr="slide0011_image0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214818"/>
            <a:ext cx="367812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Животные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Дикие   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slide0019_image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357430"/>
            <a:ext cx="1944687" cy="1676400"/>
          </a:xfrm>
          <a:prstGeom prst="rect">
            <a:avLst/>
          </a:prstGeom>
          <a:noFill/>
        </p:spPr>
      </p:pic>
      <p:pic>
        <p:nvPicPr>
          <p:cNvPr id="6" name="Picture 6" descr="slide0017_image0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071810"/>
            <a:ext cx="2125663" cy="1382712"/>
          </a:xfrm>
          <a:prstGeom prst="rect">
            <a:avLst/>
          </a:prstGeom>
          <a:noFill/>
        </p:spPr>
      </p:pic>
      <p:pic>
        <p:nvPicPr>
          <p:cNvPr id="7" name="Picture 8" descr="slide0039_image0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714884"/>
            <a:ext cx="1906587" cy="1484312"/>
          </a:xfrm>
          <a:prstGeom prst="rect">
            <a:avLst/>
          </a:prstGeom>
          <a:noFill/>
        </p:spPr>
      </p:pic>
      <p:pic>
        <p:nvPicPr>
          <p:cNvPr id="8" name="Picture 13" descr="slide0013_image0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4500570"/>
            <a:ext cx="1619250" cy="16097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Дикие животные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Живут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 в природе: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добывают себе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пищу, строят себе жилища, ухаживают за своим потомством.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f_18064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357562"/>
            <a:ext cx="3143272" cy="2928958"/>
          </a:xfrm>
          <a:prstGeom prst="rect">
            <a:avLst/>
          </a:prstGeom>
          <a:noFill/>
          <a:ln w="38100">
            <a:solidFill>
              <a:srgbClr val="808000"/>
            </a:solidFill>
            <a:miter lim="800000"/>
            <a:headEnd/>
            <a:tailEnd/>
          </a:ln>
        </p:spPr>
      </p:pic>
      <p:pic>
        <p:nvPicPr>
          <p:cNvPr id="5" name="Picture 8" descr="0_14b3c_2d019a51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5" y="3357562"/>
            <a:ext cx="3071833" cy="2928957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Домашние животные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19288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Домашних 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животных разводят люди. Люди кормят их и защищают, строят для них жилища, заботятся об их потомстве.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1227991348_village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928933"/>
            <a:ext cx="6577012" cy="3571901"/>
          </a:xfrm>
          <a:prstGeom prst="rect">
            <a:avLst/>
          </a:prstGeom>
          <a:noFill/>
          <a:ln w="57150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появились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домашние животные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Давным-давно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когда ещё не было городов, машин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книг,</a:t>
            </a:r>
          </a:p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жили в пещерах. Они боялись огромных страшных</a:t>
            </a:r>
          </a:p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хищников. Древним людям было голодно, очень редко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себе пищу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Однажды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разумный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 подкармливать волков, которые ходили возле его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Постепенно волки стали добрее, а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детёныши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привязались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человеку, стали жить рядом с ним.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уже не дикими, а домашними. Так появились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собаки.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Собаки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научились охранять человека от врагов,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помогать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искать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добывать пищу.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время, число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друзей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животных росло.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уже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жить без своих домашних друзей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 descr="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14290"/>
            <a:ext cx="5214974" cy="3143271"/>
          </a:xfrm>
          <a:prstGeom prst="rect">
            <a:avLst/>
          </a:prstGeom>
          <a:noFill/>
        </p:spPr>
      </p:pic>
      <p:pic>
        <p:nvPicPr>
          <p:cNvPr id="5" name="Picture 4" descr="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357562"/>
            <a:ext cx="3929090" cy="3500438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</p:spPr>
      </p:pic>
      <p:pic>
        <p:nvPicPr>
          <p:cNvPr id="6" name="Picture 4" descr="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357562"/>
            <a:ext cx="3929090" cy="35004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Какую пользу приносят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домашние животные человеку?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0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571612"/>
            <a:ext cx="5214974" cy="42719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Продукты питания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животного происхождения.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3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00174"/>
            <a:ext cx="3429024" cy="2286017"/>
          </a:xfrm>
          <a:prstGeom prst="rect">
            <a:avLst/>
          </a:prstGeom>
          <a:noFill/>
        </p:spPr>
      </p:pic>
      <p:pic>
        <p:nvPicPr>
          <p:cNvPr id="5" name="Picture 6" descr="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3857628"/>
            <a:ext cx="3392488" cy="250033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pic>
        <p:nvPicPr>
          <p:cNvPr id="6" name="Picture 5" descr="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000505"/>
            <a:ext cx="3286148" cy="2357454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pic>
        <p:nvPicPr>
          <p:cNvPr id="7" name="Picture 8" descr="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1" y="1571613"/>
            <a:ext cx="3214711" cy="2214578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Домашние животные – источник материалов.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4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71942"/>
            <a:ext cx="2500330" cy="2357453"/>
          </a:xfrm>
          <a:prstGeom prst="rect">
            <a:avLst/>
          </a:prstGeom>
          <a:noFill/>
        </p:spPr>
      </p:pic>
      <p:pic>
        <p:nvPicPr>
          <p:cNvPr id="5" name="Picture 11" descr="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071942"/>
            <a:ext cx="1943100" cy="1943100"/>
          </a:xfrm>
          <a:prstGeom prst="rect">
            <a:avLst/>
          </a:prstGeom>
          <a:noFill/>
        </p:spPr>
      </p:pic>
      <p:pic>
        <p:nvPicPr>
          <p:cNvPr id="6" name="Picture 4" descr="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484312"/>
            <a:ext cx="2962266" cy="2587629"/>
          </a:xfrm>
          <a:prstGeom prst="rect">
            <a:avLst/>
          </a:prstGeom>
          <a:noFill/>
        </p:spPr>
      </p:pic>
      <p:pic>
        <p:nvPicPr>
          <p:cNvPr id="7" name="Picture 7" descr="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4989" y="1628775"/>
            <a:ext cx="1758978" cy="2085977"/>
          </a:xfrm>
          <a:prstGeom prst="rect">
            <a:avLst/>
          </a:prstGeom>
          <a:noFill/>
        </p:spPr>
      </p:pic>
      <p:pic>
        <p:nvPicPr>
          <p:cNvPr id="8" name="Picture 10" descr="277704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1628774"/>
            <a:ext cx="2578112" cy="215741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200</Words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Дикие и домашние животные</vt:lpstr>
      <vt:lpstr>Животные </vt:lpstr>
      <vt:lpstr>Дикие животные</vt:lpstr>
      <vt:lpstr>Домашние животные</vt:lpstr>
      <vt:lpstr>Как появились домашние животные?</vt:lpstr>
      <vt:lpstr>Слайд 6</vt:lpstr>
      <vt:lpstr>Какую пользу приносят  домашние животные человеку?</vt:lpstr>
      <vt:lpstr>Продукты питания животного происхождения.</vt:lpstr>
      <vt:lpstr>Домашние животные – источник материалов.</vt:lpstr>
      <vt:lpstr>Домашние животные – помощники человека.</vt:lpstr>
      <vt:lpstr>Домашние любимцы.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и домашние животные</dc:title>
  <dc:creator>user</dc:creator>
  <cp:lastModifiedBy>user</cp:lastModifiedBy>
  <cp:revision>6</cp:revision>
  <dcterms:created xsi:type="dcterms:W3CDTF">2016-04-10T19:56:21Z</dcterms:created>
  <dcterms:modified xsi:type="dcterms:W3CDTF">2016-10-20T18:40:05Z</dcterms:modified>
</cp:coreProperties>
</file>