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0BB31-B8B1-4FFC-A3A4-4A0519DD0F7C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678D-7721-4409-A1B2-B159D6D2C9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0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143768" cy="535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2428860" y="5500702"/>
            <a:ext cx="38266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ГБСКОУ школа № 69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934670"/>
            <a:ext cx="511037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ЗЕЛЕНОГОРСК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142984"/>
            <a:ext cx="5572164" cy="3740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643042" y="500042"/>
            <a:ext cx="591302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ШАПИРО ЕЛЕНА НИКОЛАЕВНА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5000636"/>
            <a:ext cx="5959837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УЧИТЕЛЬ РУССКОГО ЯЗЫКА И ЛИТЕРАТУРЫ</a:t>
            </a:r>
          </a:p>
        </p:txBody>
      </p:sp>
      <p:pic>
        <p:nvPicPr>
          <p:cNvPr id="7173" name="Picture 3" descr="G:\Мои документы\фоны\cream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G:\Мои документы\фоны\cream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75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G:\Мои документы\фоны\cream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6429375"/>
            <a:ext cx="8429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G:\Мои документы\фоны\cream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0"/>
            <a:ext cx="8358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728" y="5357826"/>
            <a:ext cx="326615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ОБРАЗОВАНИЕ:  ВЫСШЕЕ</a:t>
            </a:r>
          </a:p>
          <a:p>
            <a:pPr algn="ctr"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КАТЕГОРИЯ: ВЫСШАЯ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5429264"/>
            <a:ext cx="312418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ОТЛИЧНИК НАРОДНОГО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85750" y="357188"/>
            <a:ext cx="4500563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   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МОЁ  ПЕДАГОГИЧЕСКОЕ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                 КРЕДО: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075" name="Picture 3" descr="P10105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3500430" cy="4721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5072063"/>
            <a:ext cx="1614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/>
                </a:solidFill>
              </a:rPr>
              <a:t>И ОТДАВАТЬ</a:t>
            </a:r>
          </a:p>
        </p:txBody>
      </p:sp>
      <p:pic>
        <p:nvPicPr>
          <p:cNvPr id="3076" name="Picture 4" descr="G:\Мои документы\фоны\19\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857375"/>
            <a:ext cx="1079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28875" y="2071688"/>
            <a:ext cx="1277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</a:rPr>
              <a:t>ДЕРЗАТЬ,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57313" y="3286125"/>
            <a:ext cx="1265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ТВОРИТЬ</a:t>
            </a:r>
          </a:p>
        </p:txBody>
      </p:sp>
      <p:pic>
        <p:nvPicPr>
          <p:cNvPr id="3078" name="Picture 6" descr="G:\Мои документы\фоны\19\book 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714625"/>
            <a:ext cx="1533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:\Мои документы\фоны\19\j028413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429132"/>
            <a:ext cx="1357312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" descr="G:\Мои документы\фоны\cream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" descr="G:\Мои документы\фоны\cream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" descr="G:\Мои документы\фоны\cream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0"/>
            <a:ext cx="4643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" descr="G:\Мои документы\фоны\cream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6429375"/>
            <a:ext cx="46434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42938" y="1500188"/>
            <a:ext cx="8110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ЧЕСТНЫЕ, ДОБРЫЕ ЛЮДИ,</a:t>
            </a:r>
          </a:p>
          <a:p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ОБЛАДАЮЩИЕ ИСТИННО ЧЕЛОВЕЧЕСКИМИ КАЧЕСТВАМИ, </a:t>
            </a:r>
          </a:p>
          <a:p>
            <a:r>
              <a:rPr lang="ru-RU" sz="2400">
                <a:latin typeface="Calibri" pitchFamily="34" charset="0"/>
              </a:rPr>
              <a:t>                                    ТАКИМИ, КАК: </a:t>
            </a:r>
          </a:p>
          <a:p>
            <a:r>
              <a:rPr lang="ru-RU" sz="2400">
                <a:latin typeface="Calibri" pitchFamily="34" charset="0"/>
              </a:rPr>
              <a:t>МИЛОСЕРДИЕ, СОЧУВСТВИЕ, СОПЕРЕЖИВАНИЕ, СОУЧАСТИЕ.</a:t>
            </a:r>
          </a:p>
        </p:txBody>
      </p:sp>
      <p:pic>
        <p:nvPicPr>
          <p:cNvPr id="9219" name="Picture 6" descr="G:\Мои документы\фоны\19\r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857625"/>
            <a:ext cx="17859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G:\Мои документы\фоны\19\r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714750"/>
            <a:ext cx="2000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857250"/>
            <a:ext cx="2379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МОЙ ИДЕАЛ</a:t>
            </a:r>
            <a:endParaRPr lang="ru-RU" sz="3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214438" y="1357313"/>
            <a:ext cx="6337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         </a:t>
            </a:r>
          </a:p>
          <a:p>
            <a:r>
              <a:rPr lang="ru-RU" sz="2000">
                <a:latin typeface="Calibri" pitchFamily="34" charset="0"/>
              </a:rPr>
              <a:t>          НЕ ЛГАТЬ, НЕ ЛУКАВИТЬ, НЕ ЗАВИДОВАТЬ;</a:t>
            </a:r>
          </a:p>
          <a:p>
            <a:r>
              <a:rPr lang="ru-RU" sz="2000">
                <a:latin typeface="Calibri" pitchFamily="34" charset="0"/>
              </a:rPr>
              <a:t>ПОМОГАТЬ, ИСКРЕННЕ РАДОВАТЬСЯ УСПЕХАМ ДРУГИМ, </a:t>
            </a:r>
          </a:p>
          <a:p>
            <a:r>
              <a:rPr lang="ru-RU" sz="2000">
                <a:latin typeface="Calibri" pitchFamily="34" charset="0"/>
              </a:rPr>
              <a:t>          РАБОТАТЬ ЧЕСТНО, С ПОЛНОЙ ОТДАЧЕЙ СИЛ.</a:t>
            </a:r>
          </a:p>
        </p:txBody>
      </p:sp>
      <p:pic>
        <p:nvPicPr>
          <p:cNvPr id="10243" name="Picture 2" descr="G:\Мои документы\фоны\2\0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88" y="785813"/>
            <a:ext cx="4806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МОИ НРАВСТВЕННЫЕ ПРИНЦИПЫ </a:t>
            </a:r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286125" y="714375"/>
            <a:ext cx="210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УЧЕБНЫЙ ПРОЦЕСС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42938" y="1714500"/>
            <a:ext cx="2613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ЧЁТКОЕ ПЛАНИРОВАНИЕ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929063" y="1928813"/>
            <a:ext cx="849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УРОКИ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643563" y="1714500"/>
            <a:ext cx="1982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ОТКРЫТЫЕ УРОКИ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714625" y="2714625"/>
            <a:ext cx="186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КЛАССНЫЕ ЧАСЫ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5715000" y="2643188"/>
            <a:ext cx="974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БЕСЕДЫ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4857750" y="3714750"/>
            <a:ext cx="2486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ПРОВЕРКА ДНЕВНИКОВ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1143000" y="3786188"/>
            <a:ext cx="224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ПРОВЕРКА ТЕТРАДЕЙ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857500" y="1000125"/>
            <a:ext cx="642938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1071563"/>
            <a:ext cx="157162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3944937" y="1484313"/>
            <a:ext cx="701675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143250" y="1643063"/>
            <a:ext cx="1571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4464844" y="1178719"/>
            <a:ext cx="1428750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821656" y="1464469"/>
            <a:ext cx="2500313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3607594" y="2035969"/>
            <a:ext cx="2428875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1" name="Picture 17" descr="G:\Мои документы\Мои рисунки\5 класс\P10808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358813"/>
            <a:ext cx="18288000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Рисунок 2" descr="P10808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14813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Рисунок 20" descr="P10402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143375"/>
            <a:ext cx="321468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TextBox 22"/>
          <p:cNvSpPr txBox="1">
            <a:spLocks noChangeArrowheads="1"/>
          </p:cNvSpPr>
          <p:nvPr/>
        </p:nvSpPr>
        <p:spPr bwMode="auto">
          <a:xfrm>
            <a:off x="2500313" y="4357688"/>
            <a:ext cx="1414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ПРАЗДНИКИ</a:t>
            </a:r>
          </a:p>
        </p:txBody>
      </p:sp>
      <p:sp>
        <p:nvSpPr>
          <p:cNvPr id="11285" name="TextBox 24"/>
          <p:cNvSpPr txBox="1">
            <a:spLocks noChangeArrowheads="1"/>
          </p:cNvSpPr>
          <p:nvPr/>
        </p:nvSpPr>
        <p:spPr bwMode="auto">
          <a:xfrm>
            <a:off x="3143250" y="4786313"/>
            <a:ext cx="2541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ПРЕДМЕТНЫЕ НЕДЕЛИ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2286000" y="2428875"/>
            <a:ext cx="3214688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1285" idx="0"/>
          </p:cNvCxnSpPr>
          <p:nvPr/>
        </p:nvCxnSpPr>
        <p:spPr>
          <a:xfrm rot="16200000" flipH="1">
            <a:off x="2563812" y="2936876"/>
            <a:ext cx="3643313" cy="55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2012-05-08T22:12:26Z</dcterms:created>
  <dcterms:modified xsi:type="dcterms:W3CDTF">2012-05-08T22:13:26Z</dcterms:modified>
</cp:coreProperties>
</file>