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1B5A-43F7-470D-A094-6591F53BF0BD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319D-18BE-47A3-B93C-08E4186FD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1B5A-43F7-470D-A094-6591F53BF0BD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319D-18BE-47A3-B93C-08E4186FD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1B5A-43F7-470D-A094-6591F53BF0BD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319D-18BE-47A3-B93C-08E4186FD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1B5A-43F7-470D-A094-6591F53BF0BD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319D-18BE-47A3-B93C-08E4186FD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1B5A-43F7-470D-A094-6591F53BF0BD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319D-18BE-47A3-B93C-08E4186FD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1B5A-43F7-470D-A094-6591F53BF0BD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319D-18BE-47A3-B93C-08E4186FD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1B5A-43F7-470D-A094-6591F53BF0BD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319D-18BE-47A3-B93C-08E4186FD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1B5A-43F7-470D-A094-6591F53BF0BD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319D-18BE-47A3-B93C-08E4186FD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1B5A-43F7-470D-A094-6591F53BF0BD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319D-18BE-47A3-B93C-08E4186FD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1B5A-43F7-470D-A094-6591F53BF0BD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319D-18BE-47A3-B93C-08E4186FD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1B5A-43F7-470D-A094-6591F53BF0BD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319D-18BE-47A3-B93C-08E4186FD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21B5A-43F7-470D-A094-6591F53BF0BD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4319D-18BE-47A3-B93C-08E4186FD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унсткаме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0"/>
            <a:ext cx="3041883" cy="22336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мост ломоносова в сп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830" y="0"/>
            <a:ext cx="3605170" cy="2397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площадь ломоносова спб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0" y="5010150"/>
            <a:ext cx="3714750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tock-Exchange-Building-189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3" y="2143117"/>
            <a:ext cx="3643338" cy="2730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img_64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57356" y="4500570"/>
            <a:ext cx="1768073" cy="2357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871540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12" name="Рисунок 11" descr="05adb303cade2422df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0"/>
            <a:ext cx="107153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monosov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14290"/>
            <a:ext cx="4572032" cy="6195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572528" y="62865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pic>
        <p:nvPicPr>
          <p:cNvPr id="4" name="Рисунок 3" descr="05adb303cade2422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071537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monosov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86" y="259296"/>
            <a:ext cx="4673306" cy="609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715404" y="65008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pic>
        <p:nvPicPr>
          <p:cNvPr id="4" name="Рисунок 3" descr="05adb303cade2422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071537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monosov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9" y="500041"/>
            <a:ext cx="4183930" cy="5801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643966" y="64293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pic>
        <p:nvPicPr>
          <p:cNvPr id="4" name="Рисунок 3" descr="05adb303cade2422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071537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60-000446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796" y="320929"/>
            <a:ext cx="5272848" cy="6037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643966" y="64293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  <p:pic>
        <p:nvPicPr>
          <p:cNvPr id="4" name="Рисунок 3" descr="05adb303cade2422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071537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ниверсите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714356"/>
            <a:ext cx="7620000" cy="5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725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  <p:pic>
        <p:nvPicPr>
          <p:cNvPr id="4" name="Рисунок 3" descr="05adb303cade2422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071537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am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57166"/>
            <a:ext cx="4515438" cy="6275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501090" y="621508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  <p:pic>
        <p:nvPicPr>
          <p:cNvPr id="4" name="Рисунок 3" descr="05adb303cade2422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071537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unstkame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642918"/>
            <a:ext cx="7405741" cy="5554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725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  <p:pic>
        <p:nvPicPr>
          <p:cNvPr id="4" name="Рисунок 3" descr="05adb303cade2422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071537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use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14290"/>
            <a:ext cx="6933442" cy="62044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01090" y="64293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  <p:pic>
        <p:nvPicPr>
          <p:cNvPr id="5" name="Рисунок 4" descr="05adb303cade2422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071537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р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357166"/>
            <a:ext cx="1971670" cy="2594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ломоносо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428604"/>
            <a:ext cx="2066766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пётр первы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3643314"/>
            <a:ext cx="2171702" cy="2500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разумовски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3568" y="3571876"/>
            <a:ext cx="2224579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43108" y="1643050"/>
            <a:ext cx="73513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КОРФ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429520" y="1571612"/>
            <a:ext cx="15247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ЛОМОНОСОВ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00430" y="6286520"/>
            <a:ext cx="72834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ПЁТР</a:t>
            </a:r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9322" y="6286520"/>
            <a:ext cx="167052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РАЗУМОВСКИЙ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572528" y="62865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  <p:pic>
        <p:nvPicPr>
          <p:cNvPr id="12" name="Рисунок 11" descr="05adb303cade2422d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1071537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икроско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85728"/>
            <a:ext cx="2710420" cy="5893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643966" y="62865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  <p:pic>
        <p:nvPicPr>
          <p:cNvPr id="5" name="Рисунок 4" descr="линз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22" y="1785926"/>
            <a:ext cx="3071834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5adb303cade2422d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071537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monos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1285860"/>
            <a:ext cx="3660457" cy="3738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500298" y="714356"/>
            <a:ext cx="380751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РУССКИЙ УЧЁНЫЙ-ЭНЦИКЛОПЕДИСТ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72132" y="142852"/>
            <a:ext cx="313618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ПЕРВЫЙ РУССКИЙ АКАДЕМИК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500826" y="5214950"/>
            <a:ext cx="208698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ПОЭТ И ХУДОЖНИК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86050" y="5715016"/>
            <a:ext cx="567379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АВТОР ПЕРВОГО УЧЕБНИКА ДРЕВНЕЙ ИСТОРИИ РОССИИ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00958" y="2643182"/>
            <a:ext cx="130747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КАРТОГРАФ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57422" y="3143248"/>
            <a:ext cx="103233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ГЕОГРАФ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715272" y="4143380"/>
            <a:ext cx="93063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ГЕОЛОГ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14546" y="1500174"/>
            <a:ext cx="87395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ФИЗИК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429520" y="1571612"/>
            <a:ext cx="131170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АСТРОНОМ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71670" y="5143512"/>
            <a:ext cx="134562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МЕТАЛЛУРГ</a:t>
            </a:r>
            <a:endParaRPr lang="ru-RU" dirty="0"/>
          </a:p>
        </p:txBody>
      </p:sp>
      <p:pic>
        <p:nvPicPr>
          <p:cNvPr id="13" name="Рисунок 12" descr="05adb303cade2422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071537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рительные труб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500174"/>
            <a:ext cx="6761949" cy="4429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501090" y="64293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  <p:pic>
        <p:nvPicPr>
          <p:cNvPr id="4" name="Рисунок 3" descr="05adb303cade2422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071537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ас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1000108"/>
            <a:ext cx="4214842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429652" y="614364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pic>
        <p:nvPicPr>
          <p:cNvPr id="4" name="Рисунок 3" descr="05adb303cade2422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071537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тла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3" y="642918"/>
            <a:ext cx="5735271" cy="5348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429652" y="64293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22</a:t>
            </a:r>
            <a:endParaRPr lang="ru-RU" dirty="0"/>
          </a:p>
        </p:txBody>
      </p:sp>
      <p:pic>
        <p:nvPicPr>
          <p:cNvPr id="4" name="Рисунок 3" descr="05adb303cade2422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071537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humb0_79-812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285860"/>
            <a:ext cx="5759341" cy="371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358214" y="63579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23</a:t>
            </a:r>
            <a:endParaRPr lang="ru-RU" dirty="0"/>
          </a:p>
        </p:txBody>
      </p:sp>
      <p:pic>
        <p:nvPicPr>
          <p:cNvPr id="5" name="Рисунок 4" descr="05adb303cade2422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071537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кет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357166"/>
            <a:ext cx="3688974" cy="2547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план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3100753"/>
            <a:ext cx="3929090" cy="3185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429388" y="5357826"/>
            <a:ext cx="65594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29058" y="1643050"/>
            <a:ext cx="75976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макет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358214" y="621508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24</a:t>
            </a:r>
            <a:endParaRPr lang="ru-RU" dirty="0"/>
          </a:p>
        </p:txBody>
      </p:sp>
      <p:pic>
        <p:nvPicPr>
          <p:cNvPr id="7" name="Рисунок 6" descr="05adb303cade2422d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071537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29652" y="621508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25</a:t>
            </a:r>
            <a:endParaRPr lang="ru-RU" dirty="0"/>
          </a:p>
        </p:txBody>
      </p:sp>
      <p:pic>
        <p:nvPicPr>
          <p:cNvPr id="5" name="Рисунок 4" descr="интерьер кабинета учёног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214290"/>
            <a:ext cx="4691082" cy="6250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5adb303cade2422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071537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7097064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214290"/>
            <a:ext cx="5524539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дверца глобус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4429131"/>
            <a:ext cx="1857388" cy="23284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7620" y="5786454"/>
            <a:ext cx="17135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Дверца глобуса</a:t>
            </a:r>
            <a:endParaRPr lang="ru-RU" dirty="0"/>
          </a:p>
        </p:txBody>
      </p:sp>
      <p:pic>
        <p:nvPicPr>
          <p:cNvPr id="5" name="Рисунок 4" descr="05adb303cade2422d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071537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adb303cade2422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071537" cy="6858000"/>
          </a:xfrm>
          <a:prstGeom prst="rect">
            <a:avLst/>
          </a:prstGeom>
        </p:spPr>
      </p:pic>
      <p:pic>
        <p:nvPicPr>
          <p:cNvPr id="4" name="Рисунок 3" descr="1.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785794"/>
            <a:ext cx="4214842" cy="5537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olmogor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500042"/>
            <a:ext cx="7239053" cy="5429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715404" y="6429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4" name="Рисунок 3" descr="05adb303cade2422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071537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3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428604"/>
            <a:ext cx="7286676" cy="5662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715404" y="6429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4" name="Рисунок 3" descr="05adb303cade2422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071537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3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428604"/>
            <a:ext cx="3857652" cy="580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572528" y="62865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4" name="Рисунок 3" descr="05adb303cade2422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071537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вяно-греко академ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85728"/>
            <a:ext cx="3643338" cy="6272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715404" y="62865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4" name="Рисунок 3" descr="05adb303cade2422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071537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юношеский почер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357167"/>
            <a:ext cx="6108509" cy="6179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715404" y="63579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pic>
        <p:nvPicPr>
          <p:cNvPr id="4" name="Рисунок 3" descr="05adb303cade2422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71537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м в марбург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404767"/>
            <a:ext cx="4643470" cy="6191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786842" y="6429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pic>
        <p:nvPicPr>
          <p:cNvPr id="4" name="Рисунок 3" descr="05adb303cade2422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071537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ниверситет в марбург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642918"/>
            <a:ext cx="6850986" cy="5148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643966" y="63579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5" name="Рисунок 4" descr="05adb303cade2422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071537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53</Words>
  <Application>Microsoft Office PowerPoint</Application>
  <PresentationFormat>Экран (4:3)</PresentationFormat>
  <Paragraphs>41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WIN7XP</cp:lastModifiedBy>
  <cp:revision>34</cp:revision>
  <dcterms:created xsi:type="dcterms:W3CDTF">2011-08-17T17:32:35Z</dcterms:created>
  <dcterms:modified xsi:type="dcterms:W3CDTF">2011-08-25T20:01:06Z</dcterms:modified>
</cp:coreProperties>
</file>