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80" r:id="rId2"/>
  </p:sldMasterIdLst>
  <p:notesMasterIdLst>
    <p:notesMasterId r:id="rId18"/>
  </p:notesMasterIdLst>
  <p:sldIdLst>
    <p:sldId id="270" r:id="rId3"/>
    <p:sldId id="272" r:id="rId4"/>
    <p:sldId id="271" r:id="rId5"/>
    <p:sldId id="266" r:id="rId6"/>
    <p:sldId id="267" r:id="rId7"/>
    <p:sldId id="273" r:id="rId8"/>
    <p:sldId id="274" r:id="rId9"/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 autoAdjust="0"/>
    <p:restoredTop sz="94654" autoAdjust="0"/>
  </p:normalViewPr>
  <p:slideViewPr>
    <p:cSldViewPr>
      <p:cViewPr varScale="1">
        <p:scale>
          <a:sx n="31" d="100"/>
          <a:sy n="31" d="100"/>
        </p:scale>
        <p:origin x="-61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9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B990A2-0CE4-4CD5-A259-9ADCB8971A53}" type="datetimeFigureOut">
              <a:rPr lang="en-US" smtClean="0"/>
              <a:pPr/>
              <a:t>12/16/2008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B1220-267B-4D00-A34C-E7B261E040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CC6C9-0D10-4DD6-8D6E-69153B7ACDA4}" type="datetimeFigureOut">
              <a:rPr lang="en-US" smtClean="0"/>
              <a:pPr/>
              <a:t>12/16/2008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9979-E250-4CA8-9579-C34F3E2F9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CC6C9-0D10-4DD6-8D6E-69153B7ACDA4}" type="datetimeFigureOut">
              <a:rPr lang="en-US" smtClean="0"/>
              <a:pPr/>
              <a:t>12/16/2008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9979-E250-4CA8-9579-C34F3E2F9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CC6C9-0D10-4DD6-8D6E-69153B7ACDA4}" type="datetimeFigureOut">
              <a:rPr lang="en-US" smtClean="0"/>
              <a:pPr/>
              <a:t>12/16/2008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9979-E250-4CA8-9579-C34F3E2F9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CC6C9-0D10-4DD6-8D6E-69153B7ACDA4}" type="datetimeFigureOut">
              <a:rPr lang="en-US" smtClean="0"/>
              <a:pPr/>
              <a:t>12/16/2008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A39979-E250-4CA8-9579-C34F3E2F9C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0DCC6C9-0D10-4DD6-8D6E-69153B7ACDA4}" type="datetimeFigureOut">
              <a:rPr lang="en-US" smtClean="0"/>
              <a:pPr/>
              <a:t>12/16/2008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7A39979-E250-4CA8-9579-C34F3E2F9C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CC6C9-0D10-4DD6-8D6E-69153B7ACDA4}" type="datetimeFigureOut">
              <a:rPr lang="en-US" smtClean="0"/>
              <a:pPr/>
              <a:t>12/16/2008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9979-E250-4CA8-9579-C34F3E2F9C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CC6C9-0D10-4DD6-8D6E-69153B7ACDA4}" type="datetimeFigureOut">
              <a:rPr lang="en-US" smtClean="0"/>
              <a:pPr/>
              <a:t>12/16/2008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9979-E250-4CA8-9579-C34F3E2F9C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9979-E250-4CA8-9579-C34F3E2F9C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CC6C9-0D10-4DD6-8D6E-69153B7ACDA4}" type="datetimeFigureOut">
              <a:rPr lang="en-US" smtClean="0"/>
              <a:pPr/>
              <a:t>12/16/2008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CC6C9-0D10-4DD6-8D6E-69153B7ACDA4}" type="datetimeFigureOut">
              <a:rPr lang="en-US" smtClean="0"/>
              <a:pPr/>
              <a:t>12/16/2008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9979-E250-4CA8-9579-C34F3E2F9C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CC6C9-0D10-4DD6-8D6E-69153B7ACDA4}" type="datetimeFigureOut">
              <a:rPr lang="en-US" smtClean="0"/>
              <a:pPr/>
              <a:t>12/16/2008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9979-E250-4CA8-9579-C34F3E2F9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0DCC6C9-0D10-4DD6-8D6E-69153B7ACDA4}" type="datetimeFigureOut">
              <a:rPr lang="en-US" smtClean="0"/>
              <a:pPr/>
              <a:t>12/16/2008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A39979-E250-4CA8-9579-C34F3E2F9C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CC6C9-0D10-4DD6-8D6E-69153B7ACDA4}" type="datetimeFigureOut">
              <a:rPr lang="en-US" smtClean="0"/>
              <a:pPr/>
              <a:t>12/16/2008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9979-E250-4CA8-9579-C34F3E2F9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CC6C9-0D10-4DD6-8D6E-69153B7ACDA4}" type="datetimeFigureOut">
              <a:rPr lang="en-US" smtClean="0"/>
              <a:pPr/>
              <a:t>12/16/2008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A39979-E250-4CA8-9579-C34F3E2F9C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CC6C9-0D10-4DD6-8D6E-69153B7ACDA4}" type="datetimeFigureOut">
              <a:rPr lang="en-US" smtClean="0"/>
              <a:pPr/>
              <a:t>12/16/2008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9979-E250-4CA8-9579-C34F3E2F9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CC6C9-0D10-4DD6-8D6E-69153B7ACDA4}" type="datetimeFigureOut">
              <a:rPr lang="en-US" smtClean="0"/>
              <a:pPr/>
              <a:t>12/16/2008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9979-E250-4CA8-9579-C34F3E2F9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CC6C9-0D10-4DD6-8D6E-69153B7ACDA4}" type="datetimeFigureOut">
              <a:rPr lang="en-US" smtClean="0"/>
              <a:pPr/>
              <a:t>12/16/2008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9979-E250-4CA8-9579-C34F3E2F9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CC6C9-0D10-4DD6-8D6E-69153B7ACDA4}" type="datetimeFigureOut">
              <a:rPr lang="en-US" smtClean="0"/>
              <a:pPr/>
              <a:t>12/16/2008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9979-E250-4CA8-9579-C34F3E2F9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CC6C9-0D10-4DD6-8D6E-69153B7ACDA4}" type="datetimeFigureOut">
              <a:rPr lang="en-US" smtClean="0"/>
              <a:pPr/>
              <a:t>12/16/2008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9979-E250-4CA8-9579-C34F3E2F9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CC6C9-0D10-4DD6-8D6E-69153B7ACDA4}" type="datetimeFigureOut">
              <a:rPr lang="en-US" smtClean="0"/>
              <a:pPr/>
              <a:t>12/16/2008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9979-E250-4CA8-9579-C34F3E2F9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CC6C9-0D10-4DD6-8D6E-69153B7ACDA4}" type="datetimeFigureOut">
              <a:rPr lang="en-US" smtClean="0"/>
              <a:pPr/>
              <a:t>12/16/2008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9979-E250-4CA8-9579-C34F3E2F9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CC6C9-0D10-4DD6-8D6E-69153B7ACDA4}" type="datetimeFigureOut">
              <a:rPr lang="en-US" smtClean="0"/>
              <a:pPr/>
              <a:t>12/16/2008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9979-E250-4CA8-9579-C34F3E2F9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CC6C9-0D10-4DD6-8D6E-69153B7ACDA4}" type="datetimeFigureOut">
              <a:rPr lang="en-US" smtClean="0"/>
              <a:pPr/>
              <a:t>12/16/2008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39979-E250-4CA8-9579-C34F3E2F9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0DCC6C9-0D10-4DD6-8D6E-69153B7ACDA4}" type="datetimeFigureOut">
              <a:rPr lang="en-US" smtClean="0"/>
              <a:pPr/>
              <a:t>12/16/2008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7A39979-E250-4CA8-9579-C34F3E2F9C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142984"/>
            <a:ext cx="8501122" cy="31432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prstTxWarp prst="textChevron">
              <a:avLst>
                <a:gd name="adj" fmla="val 32168"/>
              </a:avLst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Штангенциркуль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32"/>
          <p:cNvSpPr>
            <a:spLocks noGrp="1"/>
          </p:cNvSpPr>
          <p:nvPr>
            <p:ph type="ctrTitle"/>
          </p:nvPr>
        </p:nvSpPr>
        <p:spPr>
          <a:xfrm>
            <a:off x="785786" y="1285860"/>
            <a:ext cx="7772400" cy="1470025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Она состоит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из двух частей : диска, разделенного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 градусы, и вращающейся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вокруг центра диска деревянной или металлической линейки - алидады.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Рисунок 34" descr="IMG_37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3242849"/>
            <a:ext cx="3071834" cy="36151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85728"/>
            <a:ext cx="82153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того чтобы измерить угол АОВ на местности, треножник с астролябией устанавливают над точкой О так, чтобы отвес, подвешенный к центру круга, находился точно над точкой О.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Затем вращают алидаду так, чтобы ее положение совпало с одним из направлений ОА или ОВ.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Затем устанавливают по направлению другой стороны измеряемого угла и отмечают деление, против которого окажется указатель алидады.  Разность отсчетов и дает угол между направлениями ОА и ОВ.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3746.JPG"/>
          <p:cNvPicPr>
            <a:picLocks noChangeAspect="1"/>
          </p:cNvPicPr>
          <p:nvPr/>
        </p:nvPicPr>
        <p:blipFill>
          <a:blip r:embed="rId2">
            <a:lum contrast="-10000"/>
          </a:blip>
          <a:stretch>
            <a:fillRect/>
          </a:stretch>
        </p:blipFill>
        <p:spPr>
          <a:xfrm>
            <a:off x="1785918" y="3357562"/>
            <a:ext cx="5286412" cy="32804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642918"/>
            <a:ext cx="621510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Астролябия — один из старейших астрономических инструментов, появившийся в Древней Греции. Древнегреческий астроном Гиппарх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по-видимому, создал прообраз астролябии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tr02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64" y="571480"/>
            <a:ext cx="1905000" cy="24574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86116" y="3857628"/>
            <a:ext cx="57150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 Клавдий Птолемей построил и описал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астролабон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— угломерный инструмент для определения положения звёзд.</a:t>
            </a:r>
          </a:p>
        </p:txBody>
      </p:sp>
      <p:pic>
        <p:nvPicPr>
          <p:cNvPr id="8" name="Рисунок 7" descr="ptolemej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357562"/>
            <a:ext cx="2571768" cy="31263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821537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Впоследствии его усовершенствовали арабы и стали применять для определения времени, продолжительности дня и ночи, измерения горизонтальных углов на поверхности Земли, для осуществления некоторых математических вычислений и даже для астрологических предсказаний.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b3_020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3324911"/>
            <a:ext cx="2928958" cy="3533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714356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Астролябия, которой пользовался Галилей.</a:t>
            </a:r>
            <a:endParaRPr lang="en-US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215074" y="5929330"/>
            <a:ext cx="18204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Галилео Галилей</a:t>
            </a:r>
            <a:endParaRPr lang="en-US" dirty="0"/>
          </a:p>
        </p:txBody>
      </p:sp>
      <p:pic>
        <p:nvPicPr>
          <p:cNvPr id="4" name="Рисунок 3" descr="g1_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2928934"/>
            <a:ext cx="3333750" cy="27146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Рисунок 4" descr="0040-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2285992"/>
            <a:ext cx="3357586" cy="35289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2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285728"/>
            <a:ext cx="2524143" cy="378621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214942" y="4071942"/>
            <a:ext cx="36433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«Астролябия 2000» – выполнены в корпусе из розового золота, также могут отслеживать движение Солнца и Луны и показывать лунные фазы</a:t>
            </a:r>
            <a:endParaRPr lang="en-US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4286256"/>
            <a:ext cx="350046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тех, кого не привлекает антиквариат, существуют и современные варианты астролябий. Самая интересная разработка принадлежит швейцарской часовой марке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Ulysse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Nardin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42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428604"/>
            <a:ext cx="2428892" cy="3643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142852"/>
            <a:ext cx="785818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Деревянные штангенциркули использовались уже в начале XVII века.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Первые настоящие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штангенциркули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нониусом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(шкалой)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появились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только в конце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XVIII века в Лондоне.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Gen0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917446"/>
            <a:ext cx="4643470" cy="2130533"/>
          </a:xfrm>
          <a:prstGeom prst="rect">
            <a:avLst/>
          </a:prstGeom>
        </p:spPr>
      </p:pic>
      <p:pic>
        <p:nvPicPr>
          <p:cNvPr id="5" name="Рисунок 4" descr="bk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3357562"/>
            <a:ext cx="4143404" cy="31105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00042"/>
            <a:ext cx="84296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Штангенциркуль — универсальный инструмент, предназначенный для измерений с высокой точностью: наружных и внутренних размеров, а также глубин отверстий.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Штангенциркуль — самый популярный инструмент измерения длины во всём мире.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1785926"/>
            <a:ext cx="4160781" cy="307897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sing_the_caliper_new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571612"/>
            <a:ext cx="7806479" cy="356712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28860" y="642918"/>
            <a:ext cx="45005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Снятие показаний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428604"/>
            <a:ext cx="792961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способу снятия показаний, штангенциркули бывают: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en-US" dirty="0"/>
          </a:p>
        </p:txBody>
      </p:sp>
      <p:pic>
        <p:nvPicPr>
          <p:cNvPr id="4" name="Рисунок 3" descr="с круговой шкало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214422"/>
            <a:ext cx="2857500" cy="2009775"/>
          </a:xfrm>
          <a:prstGeom prst="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1Right"/>
            <a:lightRig rig="threePt" dir="t"/>
          </a:scene3d>
        </p:spPr>
      </p:pic>
      <p:sp>
        <p:nvSpPr>
          <p:cNvPr id="5" name="TextBox 4"/>
          <p:cNvSpPr txBox="1"/>
          <p:nvPr/>
        </p:nvSpPr>
        <p:spPr>
          <a:xfrm>
            <a:off x="500034" y="3429000"/>
            <a:ext cx="4643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Штангенциркуль с круговой шкалой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с цифровым остчетом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4068" y="1785926"/>
            <a:ext cx="4285122" cy="45100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HeroicExtremeLeftFacing"/>
            <a:lightRig rig="threePt" dir="t"/>
          </a:scene3d>
        </p:spPr>
      </p:pic>
      <p:sp>
        <p:nvSpPr>
          <p:cNvPr id="8" name="TextBox 7"/>
          <p:cNvSpPr txBox="1"/>
          <p:nvPr/>
        </p:nvSpPr>
        <p:spPr>
          <a:xfrm>
            <a:off x="500034" y="5643578"/>
            <a:ext cx="5436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Штангенциркуль  с цифровым отсчетом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ля измерение моне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1142984"/>
            <a:ext cx="5227652" cy="525920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Front"/>
            <a:lightRig rig="threePt" dir="t"/>
          </a:scene3d>
        </p:spPr>
      </p:pic>
      <p:sp>
        <p:nvSpPr>
          <p:cNvPr id="3" name="TextBox 2"/>
          <p:cNvSpPr txBox="1"/>
          <p:nvPr/>
        </p:nvSpPr>
        <p:spPr>
          <a:xfrm>
            <a:off x="2571736" y="571480"/>
            <a:ext cx="4040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Штангенциркуль для измерение монет</a:t>
            </a:r>
          </a:p>
          <a:p>
            <a:endParaRPr lang="en-US" dirty="0"/>
          </a:p>
        </p:txBody>
      </p:sp>
    </p:spTree>
  </p:cSld>
  <p:clrMapOvr>
    <a:masterClrMapping/>
  </p:clrMapOvr>
  <p:transition>
    <p:cut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8215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Применение штангенциркуля</a:t>
            </a:r>
          </a:p>
          <a:p>
            <a:pPr algn="ctr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226849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442" y="1214422"/>
            <a:ext cx="6282262" cy="4714908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3929066"/>
            <a:ext cx="7772400" cy="1975104"/>
          </a:xfrm>
        </p:spPr>
        <p:txBody>
          <a:bodyPr>
            <a:noAutofit/>
          </a:bodyPr>
          <a:lstStyle/>
          <a:p>
            <a:r>
              <a:rPr lang="ru-RU" sz="8000" b="1" i="1" dirty="0" smtClean="0"/>
              <a:t>Измерение углов на местности</a:t>
            </a:r>
            <a:br>
              <a:rPr lang="ru-RU" sz="8000" b="1" i="1" dirty="0" smtClean="0"/>
            </a:br>
            <a:endParaRPr lang="en-US" sz="8000" b="1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285860"/>
            <a:ext cx="78581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Измерение углов на практике  -  измерение углов на местности для практических целей  производится с помощью специальных приборов, которые называются угломерами.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3929066"/>
            <a:ext cx="76468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Прибор Астролябия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</TotalTime>
  <Words>321</Words>
  <Application>Microsoft Office PowerPoint</Application>
  <PresentationFormat>Экран (4:3)</PresentationFormat>
  <Paragraphs>61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Измерение углов на местности </vt:lpstr>
      <vt:lpstr>Слайд 9</vt:lpstr>
      <vt:lpstr>Она состоит  из двух частей : диска, разделенного  на градусы, и вращающейся  вокруг центра диска деревянной или металлической линейки - алидады.  </vt:lpstr>
      <vt:lpstr>Слайд 11</vt:lpstr>
      <vt:lpstr>Слайд 12</vt:lpstr>
      <vt:lpstr>Слайд 13</vt:lpstr>
      <vt:lpstr>Слайд 14</vt:lpstr>
      <vt:lpstr>Слайд 15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Измерение углов на местности</dc:title>
  <dc:creator>Вован</dc:creator>
  <cp:lastModifiedBy>User</cp:lastModifiedBy>
  <cp:revision>17</cp:revision>
  <dcterms:created xsi:type="dcterms:W3CDTF">2008-09-20T15:09:19Z</dcterms:created>
  <dcterms:modified xsi:type="dcterms:W3CDTF">2008-12-16T08:32:50Z</dcterms:modified>
</cp:coreProperties>
</file>