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3BE-A465-4497-8014-8A2FFE2A39C7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A7EE-E430-4E69-894E-DAE3EE2E2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3BE-A465-4497-8014-8A2FFE2A39C7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A7EE-E430-4E69-894E-DAE3EE2E2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3BE-A465-4497-8014-8A2FFE2A39C7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A7EE-E430-4E69-894E-DAE3EE2E2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3BE-A465-4497-8014-8A2FFE2A39C7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A7EE-E430-4E69-894E-DAE3EE2E2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3BE-A465-4497-8014-8A2FFE2A39C7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A7EE-E430-4E69-894E-DAE3EE2E2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3BE-A465-4497-8014-8A2FFE2A39C7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A7EE-E430-4E69-894E-DAE3EE2E2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3BE-A465-4497-8014-8A2FFE2A39C7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A7EE-E430-4E69-894E-DAE3EE2E2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3BE-A465-4497-8014-8A2FFE2A39C7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A7EE-E430-4E69-894E-DAE3EE2E2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3BE-A465-4497-8014-8A2FFE2A39C7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A7EE-E430-4E69-894E-DAE3EE2E2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3BE-A465-4497-8014-8A2FFE2A39C7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A7EE-E430-4E69-894E-DAE3EE2E2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3BE-A465-4497-8014-8A2FFE2A39C7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A7EE-E430-4E69-894E-DAE3EE2E2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E43BE-A465-4497-8014-8A2FFE2A39C7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A7EE-E430-4E69-894E-DAE3EE2E2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85728"/>
            <a:ext cx="5247248" cy="6384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715404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3" y="571480"/>
            <a:ext cx="7825781" cy="543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643966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4" name="Рисунок 3" descr="после приземле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61782"/>
            <a:ext cx="3929090" cy="5828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4" name="Рисунок 3" descr="оренбургское училищ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5" y="98415"/>
            <a:ext cx="3929090" cy="6542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4" name="Picture 5" descr="сканирование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46168"/>
            <a:ext cx="7929618" cy="4987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5" name="Рисунок 4" descr="гагарин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60880"/>
            <a:ext cx="4857784" cy="633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pic>
        <p:nvPicPr>
          <p:cNvPr id="4" name="Рисунок 3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48" y="500042"/>
            <a:ext cx="7689544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4" name="Рисунок 3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85727"/>
            <a:ext cx="4694737" cy="311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571876"/>
            <a:ext cx="4688946" cy="309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pic>
        <p:nvPicPr>
          <p:cNvPr id="5" name="Рисунок 4" descr="подготовка ракеты носителя вост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14356"/>
            <a:ext cx="2675803" cy="514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еред старт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142984"/>
            <a:ext cx="5715000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57836"/>
            <a:ext cx="6162254" cy="6142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  <p:pic>
        <p:nvPicPr>
          <p:cNvPr id="4" name="Рисунок 3" descr="гагари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76" y="304888"/>
            <a:ext cx="6582210" cy="6124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15404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7" name="Picture 6" descr="сканирование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172629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pic>
        <p:nvPicPr>
          <p:cNvPr id="4" name="Рисунок 3" descr="после приземления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14356"/>
            <a:ext cx="8002935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pic>
        <p:nvPicPr>
          <p:cNvPr id="4" name="Рисунок 3" descr="столб приземления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9" y="642918"/>
            <a:ext cx="7656854" cy="561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  <p:pic>
        <p:nvPicPr>
          <p:cNvPr id="5" name="Рисунок 4" descr="гагарин после приземления.bmp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85728"/>
            <a:ext cx="7629187" cy="5569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5984" y="6215082"/>
            <a:ext cx="33896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Ю.А.Гагарин после приземления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928670"/>
            <a:ext cx="6941360" cy="5022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6286520"/>
            <a:ext cx="53001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Ю.А.Гагарин с отцом и матерью после приземления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  <p:pic>
        <p:nvPicPr>
          <p:cNvPr id="4" name="Рисунок 3" descr="москв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391525" cy="5876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546" y="6286520"/>
            <a:ext cx="32389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Москва встречает своего героя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  <p:pic>
        <p:nvPicPr>
          <p:cNvPr id="4" name="Рисунок 3" descr="моск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000108"/>
            <a:ext cx="7021903" cy="484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14612" y="6072206"/>
            <a:ext cx="32389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Москва встречает своего героя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  <p:pic>
        <p:nvPicPr>
          <p:cNvPr id="4" name="Рисунок 3" descr="на трибуне мавзоле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9" y="810769"/>
            <a:ext cx="7286676" cy="5038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4396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  <p:pic>
        <p:nvPicPr>
          <p:cNvPr id="4" name="Рисунок 3" descr="с леоновым на охот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47879"/>
            <a:ext cx="5500726" cy="6243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42852"/>
            <a:ext cx="4143404" cy="6082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860" y="6286520"/>
            <a:ext cx="34469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Ю.А.Гагарин с женой и дочерьми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  <p:pic>
        <p:nvPicPr>
          <p:cNvPr id="5" name="Рисунок 4" descr="непту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51106"/>
            <a:ext cx="5572164" cy="5530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43310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Ю.А.Гагарин на празднике в роли Нептуна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85728"/>
            <a:ext cx="3493046" cy="6128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643966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3</a:t>
            </a: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4" name="Рисунок 3" descr="гагарин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14290"/>
            <a:ext cx="4000528" cy="621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31</a:t>
            </a:r>
            <a:endParaRPr lang="ru-RU" dirty="0"/>
          </a:p>
        </p:txBody>
      </p:sp>
      <p:pic>
        <p:nvPicPr>
          <p:cNvPr id="4" name="Рисунок 3" descr="в академии жуковск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4" y="662150"/>
            <a:ext cx="8277372" cy="5624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32</a:t>
            </a:r>
            <a:endParaRPr lang="ru-RU" dirty="0"/>
          </a:p>
        </p:txBody>
      </p:sp>
      <p:pic>
        <p:nvPicPr>
          <p:cNvPr id="4" name="Рисунок 3" descr="обелис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05" y="428604"/>
            <a:ext cx="7984387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33</a:t>
            </a:r>
            <a:endParaRPr lang="ru-RU" dirty="0"/>
          </a:p>
        </p:txBody>
      </p:sp>
      <p:pic>
        <p:nvPicPr>
          <p:cNvPr id="4" name="Рисунок 3" descr="гагарин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57162"/>
            <a:ext cx="4762500" cy="654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сёстрами и брат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716" y="214290"/>
            <a:ext cx="4064434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715404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5" name="Рисунок 4" descr="отец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19" y="214291"/>
            <a:ext cx="232444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мат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3429000"/>
            <a:ext cx="2428892" cy="327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285728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14422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071678"/>
            <a:ext cx="797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92893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000504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17861"/>
            <a:ext cx="4071966" cy="6311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15404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642918"/>
            <a:ext cx="6682794" cy="497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86842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5" name="Рисунок 4" descr="люберецкий зав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49353"/>
            <a:ext cx="4429155" cy="635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6" name="Рисунок 5" descr="саратовский технику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27481"/>
            <a:ext cx="4000528" cy="6375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842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4" name="Рисунок 3" descr="саратовский аэроклу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91202"/>
            <a:ext cx="4357717" cy="636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67</Words>
  <Application>Microsoft Office PowerPoint</Application>
  <PresentationFormat>Экран (4:3)</PresentationFormat>
  <Paragraphs>44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WIN7XP</cp:lastModifiedBy>
  <cp:revision>39</cp:revision>
  <dcterms:created xsi:type="dcterms:W3CDTF">2011-03-31T17:56:18Z</dcterms:created>
  <dcterms:modified xsi:type="dcterms:W3CDTF">2011-04-03T17:56:33Z</dcterms:modified>
</cp:coreProperties>
</file>