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68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5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93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58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19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49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90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49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9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8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62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14E1-AE1B-4DA0-B887-8C32BAB4EE0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21A7-0C2B-42F6-B8FC-05F2E6779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32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Презентация №4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5714" y="775891"/>
            <a:ext cx="5403449" cy="5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1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8520" y="2363189"/>
            <a:ext cx="7014960" cy="28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5479" y="1971305"/>
            <a:ext cx="7561042" cy="30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460" y="2101933"/>
            <a:ext cx="8282191" cy="33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0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0041" y="1690688"/>
            <a:ext cx="9415654" cy="41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8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1383" y="1027906"/>
            <a:ext cx="6289234" cy="50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6942" y="1027906"/>
            <a:ext cx="5118116" cy="47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3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8847" y="1402222"/>
            <a:ext cx="4861658" cy="46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3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5100" y="3327486"/>
            <a:ext cx="1778390" cy="172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66" y="3289377"/>
            <a:ext cx="609734" cy="1803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3490" y="3327486"/>
            <a:ext cx="609734" cy="1829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2111" y="3429111"/>
            <a:ext cx="1829201" cy="1727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2377" y="3391001"/>
            <a:ext cx="609734" cy="1803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1312" y="3366877"/>
            <a:ext cx="609734" cy="18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9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8688" y="2127808"/>
            <a:ext cx="4674624" cy="1918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6615" y="4847692"/>
            <a:ext cx="2618591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1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0611" y="2625758"/>
            <a:ext cx="3404346" cy="2489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129" y="2625758"/>
            <a:ext cx="5081113" cy="243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5167" y="5279763"/>
            <a:ext cx="2615411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9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3</Words>
  <Application>Microsoft Office PowerPoint</Application>
  <PresentationFormat>Произвольный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№4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69</dc:creator>
  <cp:lastModifiedBy>User Windows</cp:lastModifiedBy>
  <cp:revision>12</cp:revision>
  <dcterms:created xsi:type="dcterms:W3CDTF">2021-10-21T11:36:10Z</dcterms:created>
  <dcterms:modified xsi:type="dcterms:W3CDTF">2024-02-06T20:30:48Z</dcterms:modified>
</cp:coreProperties>
</file>