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D2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39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3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19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9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17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99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17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14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1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9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36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Презентация №3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3260" y="475014"/>
            <a:ext cx="6675410" cy="60463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538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371" y="365125"/>
            <a:ext cx="6931427" cy="61769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902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59" y="365125"/>
            <a:ext cx="6758465" cy="61769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816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5086" y="365125"/>
            <a:ext cx="6906780" cy="61769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79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5583" y="365126"/>
            <a:ext cx="7120292" cy="637633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330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6711" y="510639"/>
            <a:ext cx="6824997" cy="603445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246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8524" y="510639"/>
            <a:ext cx="6676912" cy="60700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293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6892" y="365125"/>
            <a:ext cx="6772105" cy="62600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64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8197" y="465000"/>
            <a:ext cx="6698379" cy="61632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906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0157" y="365125"/>
            <a:ext cx="6798620" cy="61769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882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1226" y="475012"/>
            <a:ext cx="6421071" cy="5903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48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7552" y="546265"/>
            <a:ext cx="6702898" cy="59750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920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</Words>
  <Application>Microsoft Office PowerPoint</Application>
  <PresentationFormat>Произвольный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№3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69</dc:creator>
  <cp:lastModifiedBy>User Windows</cp:lastModifiedBy>
  <cp:revision>12</cp:revision>
  <dcterms:created xsi:type="dcterms:W3CDTF">2021-10-13T10:50:53Z</dcterms:created>
  <dcterms:modified xsi:type="dcterms:W3CDTF">2024-02-06T20:27:38Z</dcterms:modified>
</cp:coreProperties>
</file>