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1" r:id="rId3"/>
    <p:sldId id="262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F821-293E-434E-9887-F2F9763A1A25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AC95-2CD9-4AC2-A8DB-025C2C58DC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0919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F821-293E-434E-9887-F2F9763A1A25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AC95-2CD9-4AC2-A8DB-025C2C58DC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35617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F821-293E-434E-9887-F2F9763A1A25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AC95-2CD9-4AC2-A8DB-025C2C58DC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08878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F821-293E-434E-9887-F2F9763A1A25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AC95-2CD9-4AC2-A8DB-025C2C58DC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98764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F821-293E-434E-9887-F2F9763A1A25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AC95-2CD9-4AC2-A8DB-025C2C58DC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58481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F821-293E-434E-9887-F2F9763A1A25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AC95-2CD9-4AC2-A8DB-025C2C58DC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94638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F821-293E-434E-9887-F2F9763A1A25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AC95-2CD9-4AC2-A8DB-025C2C58DC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99981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F821-293E-434E-9887-F2F9763A1A25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AC95-2CD9-4AC2-A8DB-025C2C58DC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49241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F821-293E-434E-9887-F2F9763A1A25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AC95-2CD9-4AC2-A8DB-025C2C58DC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58625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F821-293E-434E-9887-F2F9763A1A25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AC95-2CD9-4AC2-A8DB-025C2C58DC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30586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F821-293E-434E-9887-F2F9763A1A25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AC95-2CD9-4AC2-A8DB-025C2C58DC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87667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6F821-293E-434E-9887-F2F9763A1A25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8AC95-2CD9-4AC2-A8DB-025C2C58DC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8915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smtClean="0"/>
              <a:t>Презентация №11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7573" y="271918"/>
            <a:ext cx="11956853" cy="535962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36526" y="5631544"/>
            <a:ext cx="4318946" cy="11813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57980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74974" y="174578"/>
            <a:ext cx="4928680" cy="34425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011592" y="3617125"/>
            <a:ext cx="3556779" cy="28455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83391" y="294898"/>
            <a:ext cx="2438934" cy="306145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20560" y="3687352"/>
            <a:ext cx="3760024" cy="28073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005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</Words>
  <Application>Microsoft Office PowerPoint</Application>
  <PresentationFormat>Произвольный</PresentationFormat>
  <Paragraphs>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№11</vt:lpstr>
      <vt:lpstr>Слайд 2</vt:lpstr>
      <vt:lpstr>Слайд 3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Тетрадь четвертая</dc:title>
  <dc:creator>школа 69</dc:creator>
  <cp:lastModifiedBy>User Windows</cp:lastModifiedBy>
  <cp:revision>10</cp:revision>
  <dcterms:created xsi:type="dcterms:W3CDTF">2021-11-26T05:07:51Z</dcterms:created>
  <dcterms:modified xsi:type="dcterms:W3CDTF">2024-02-06T20:48:29Z</dcterms:modified>
</cp:coreProperties>
</file>