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9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6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87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76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48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46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9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24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62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58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66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9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Презентация №10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6313" y="-25896"/>
            <a:ext cx="6939373" cy="6883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72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52" y="365125"/>
            <a:ext cx="12060295" cy="5900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89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51" y="365125"/>
            <a:ext cx="12080549" cy="5910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80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6423" y="3778786"/>
            <a:ext cx="6757564" cy="2665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6423" y="245164"/>
            <a:ext cx="6847032" cy="2891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94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</Words>
  <Application>Microsoft Office PowerPoint</Application>
  <PresentationFormat>Произвольный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№10</vt:lpstr>
      <vt:lpstr>Слайд 2</vt:lpstr>
      <vt:lpstr>Слайд 3</vt:lpstr>
      <vt:lpstr>Слайд 4</vt:lpstr>
      <vt:lpstr>Слайд 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четвертая</dc:title>
  <dc:creator>школа 69</dc:creator>
  <cp:lastModifiedBy>User Windows</cp:lastModifiedBy>
  <cp:revision>10</cp:revision>
  <dcterms:created xsi:type="dcterms:W3CDTF">2021-11-26T05:07:51Z</dcterms:created>
  <dcterms:modified xsi:type="dcterms:W3CDTF">2024-02-06T20:47:21Z</dcterms:modified>
</cp:coreProperties>
</file>