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1" r:id="rId5"/>
    <p:sldId id="268" r:id="rId6"/>
    <p:sldId id="269" r:id="rId7"/>
    <p:sldId id="276" r:id="rId8"/>
    <p:sldId id="260" r:id="rId9"/>
    <p:sldId id="262" r:id="rId10"/>
    <p:sldId id="270" r:id="rId11"/>
    <p:sldId id="271" r:id="rId12"/>
    <p:sldId id="263" r:id="rId13"/>
    <p:sldId id="264" r:id="rId14"/>
    <p:sldId id="265" r:id="rId15"/>
    <p:sldId id="272" r:id="rId16"/>
    <p:sldId id="273" r:id="rId17"/>
    <p:sldId id="266" r:id="rId18"/>
    <p:sldId id="275" r:id="rId19"/>
    <p:sldId id="267" r:id="rId20"/>
    <p:sldId id="258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B4571-177B-428E-A30C-465B2C56C13F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C9784-45C4-4A34-B6A5-D7076A9A2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57ED2-5366-43CB-AC2E-C30914340845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D027B-FD49-4B51-9196-51540D5DF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B6232-5D43-4EA8-975A-F8B0D586EA92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1BE7-6541-40A1-8D5F-EA2889C65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90E46-F2E0-42E0-9BF8-98DFC311013B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C0FC-9E19-42A1-BAA4-8FB18DC94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B1EE-2874-4351-B1C5-A6181C8D66D6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4CD4-B8B8-4A04-8B08-F674C430D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059D4-FB0C-4914-84AB-0354AF716A2E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CF63-7C57-4875-8B46-584414519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8186-16C4-4369-95D2-58F1A06FF771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BEFE-D340-43C4-B9F5-05ED3B10E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D8FCC-5222-40FD-A5D5-18F9FE2AAAFB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1F2E-5262-4922-A583-B5B0E7986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B620E-BC78-44B1-8D2B-572CF36DF743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99EC9-9CDB-4F99-8E9D-8B7BA8948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A8E5F-3927-4E5B-AE7F-19B2DFD5590E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C0E6-F1F3-44B7-9E1A-9C9176224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33459-DFF0-4130-8F28-14D457356C51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2A99-A4BA-4C7A-80F7-3F00D8DE6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EA2DF0-8D35-4242-B3A3-E9454B8EC43C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203B3D-6961-4478-8216-DFB71BC8A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6.pn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ihi.ru/pics/2011/11/06/2643.jpg" TargetMode="External"/><Relationship Id="rId13" Type="http://schemas.openxmlformats.org/officeDocument/2006/relationships/hyperlink" Target="http://img1.liveinternet.ru/images/attach/c/4/82/600/82600733_cveti_162.gif" TargetMode="External"/><Relationship Id="rId18" Type="http://schemas.openxmlformats.org/officeDocument/2006/relationships/hyperlink" Target="http://img-fotki.yandex.ru/get/4410/47407354.270/0_8dc2a_4f39ca64_orig.png" TargetMode="External"/><Relationship Id="rId3" Type="http://schemas.openxmlformats.org/officeDocument/2006/relationships/hyperlink" Target="http://otshelnik.net/art/gibson/268.jpg" TargetMode="External"/><Relationship Id="rId7" Type="http://schemas.openxmlformats.org/officeDocument/2006/relationships/hyperlink" Target="http://stat8.blog.ru/lr/0b308f68c3727de25c015d081dbce85c" TargetMode="External"/><Relationship Id="rId12" Type="http://schemas.openxmlformats.org/officeDocument/2006/relationships/hyperlink" Target="http://tvoystart.ru/upload/iblock/f2e/f2e3f0722f12fa6695ca234cc73dab70.png" TargetMode="External"/><Relationship Id="rId17" Type="http://schemas.openxmlformats.org/officeDocument/2006/relationships/hyperlink" Target="http://img-fotki.yandex.ru/get/4408/36593638.6c/0_6882d_f231b775_XL" TargetMode="External"/><Relationship Id="rId2" Type="http://schemas.openxmlformats.org/officeDocument/2006/relationships/hyperlink" Target="http://otshelnik.net/art/caligraf/19.jpg" TargetMode="External"/><Relationship Id="rId16" Type="http://schemas.openxmlformats.org/officeDocument/2006/relationships/hyperlink" Target="http://vi.ill.in.ua/m/950x0/66628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roesportal.net/files/information/32/015.jpg" TargetMode="External"/><Relationship Id="rId11" Type="http://schemas.openxmlformats.org/officeDocument/2006/relationships/hyperlink" Target="http://im3-tub-ru.yandex.net/i?id=b7e62f7a32d32106646b8ddcf4ea8cb1-114-144&amp;n=21" TargetMode="External"/><Relationship Id="rId5" Type="http://schemas.openxmlformats.org/officeDocument/2006/relationships/hyperlink" Target="http://moreskazok.ru/images/personaji/tsarevna-lyagushka-7.jpg" TargetMode="External"/><Relationship Id="rId15" Type="http://schemas.openxmlformats.org/officeDocument/2006/relationships/hyperlink" Target="http://s59.radikal.ru/i165/1109/73/1a36336ffefa.jpg" TargetMode="External"/><Relationship Id="rId10" Type="http://schemas.openxmlformats.org/officeDocument/2006/relationships/hyperlink" Target="http://img0.liveinternet.ru/images/attach/c/2/71/923/71923848_65bbb6673d22.jpg" TargetMode="External"/><Relationship Id="rId4" Type="http://schemas.openxmlformats.org/officeDocument/2006/relationships/hyperlink" Target="http://crosti.ru/patterns/00/00/25/c6aba256fa/%D0%A1%D0%BA%D0%B0%D0%B7%D0%BA%D0%B0%20%D0%BE%20%D1%86%D0%B0%D1%80%D0%B5%20%D0%A1%D0%B0%D0%BB%D1%82%D0%B0%D0%BD%D0%B5-2.jpg" TargetMode="External"/><Relationship Id="rId9" Type="http://schemas.openxmlformats.org/officeDocument/2006/relationships/hyperlink" Target="http://crosti.ru/patterns/00/01/35/0a2c79ee30/preview.jpg" TargetMode="External"/><Relationship Id="rId14" Type="http://schemas.openxmlformats.org/officeDocument/2006/relationships/hyperlink" Target="http://media.nn.ru/data/forum/images/2014-09/101906395-3378652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c.pics.livejournal.com/u3poccuu/31290154/2008003/2008003_original.jpg" TargetMode="External"/><Relationship Id="rId13" Type="http://schemas.openxmlformats.org/officeDocument/2006/relationships/hyperlink" Target="http://www.artscroll.ru/Images/2008/f/Fomin%20Nikolay/000121.jpg" TargetMode="External"/><Relationship Id="rId3" Type="http://schemas.openxmlformats.org/officeDocument/2006/relationships/hyperlink" Target="http://s53.radikal.ru/i140/0909/db/6ef8ac232fe6.jpg" TargetMode="External"/><Relationship Id="rId7" Type="http://schemas.openxmlformats.org/officeDocument/2006/relationships/hyperlink" Target="http://img0.liveinternet.ru/images/attach/c/3/76/355/76355316_000.jpg" TargetMode="External"/><Relationship Id="rId12" Type="http://schemas.openxmlformats.org/officeDocument/2006/relationships/hyperlink" Target="http://dreamworlds.ru/uploads/posts/2008-07/thumbs/1217528504_allday.ru_48.jpg" TargetMode="External"/><Relationship Id="rId17" Type="http://schemas.openxmlformats.org/officeDocument/2006/relationships/hyperlink" Target="http://www.nocturnar.com/forum/attachments/perfiles/15700d1333038178-imagenes-de-fondo-colores-de-fondo_73481.jpg" TargetMode="External"/><Relationship Id="rId2" Type="http://schemas.openxmlformats.org/officeDocument/2006/relationships/hyperlink" Target="http://cdn.toxel.ro/img/contents/Orange_Flower_by_ryano292.jpg" TargetMode="External"/><Relationship Id="rId16" Type="http://schemas.openxmlformats.org/officeDocument/2006/relationships/hyperlink" Target="http://dreamworlds.ru/uploads/posts/2011-12/1325007345_city-fairy-6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.bibo.kz/5715/5715168.JPG" TargetMode="External"/><Relationship Id="rId11" Type="http://schemas.openxmlformats.org/officeDocument/2006/relationships/hyperlink" Target="http://dreamworlds.ru/uploads/posts/2008-07/thumbs/1217528543_allday.ru_23.jpg" TargetMode="External"/><Relationship Id="rId5" Type="http://schemas.openxmlformats.org/officeDocument/2006/relationships/hyperlink" Target="http://static.photogeek.ru/blogs/2011/08/01/1357_1.jpg" TargetMode="External"/><Relationship Id="rId15" Type="http://schemas.openxmlformats.org/officeDocument/2006/relationships/hyperlink" Target="http://dreamworlds.ru/uploads/posts/2010-08/1283179745_169311baf803t.jpg" TargetMode="External"/><Relationship Id="rId10" Type="http://schemas.openxmlformats.org/officeDocument/2006/relationships/hyperlink" Target="http://dreamworlds.ru/uploads/posts/2008-07/thumbs/1217528548_allday.ru_14.jpg" TargetMode="External"/><Relationship Id="rId4" Type="http://schemas.openxmlformats.org/officeDocument/2006/relationships/hyperlink" Target="http://www.vashsad.ua/i/gallery/wallpapers/1024_768/3C2NXJBk.jpg" TargetMode="External"/><Relationship Id="rId9" Type="http://schemas.openxmlformats.org/officeDocument/2006/relationships/hyperlink" Target="http://club.itdrom.com/files/blog/beautiful/5202_10.jpg" TargetMode="External"/><Relationship Id="rId14" Type="http://schemas.openxmlformats.org/officeDocument/2006/relationships/hyperlink" Target="http://www.artgorod.ru/images/photoalbum/2064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11200" y="1412875"/>
            <a:ext cx="7772400" cy="1470025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Интерактивный тест</a:t>
            </a:r>
            <a:r>
              <a:rPr lang="ru-RU" smtClean="0"/>
              <a:t/>
            </a:r>
            <a:br>
              <a:rPr lang="ru-RU" smtClean="0"/>
            </a:br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«Калейдоскоп»</a:t>
            </a:r>
          </a:p>
        </p:txBody>
      </p:sp>
      <p:sp>
        <p:nvSpPr>
          <p:cNvPr id="13315" name="Заголовок 1"/>
          <p:cNvSpPr txBox="1">
            <a:spLocks/>
          </p:cNvSpPr>
          <p:nvPr/>
        </p:nvSpPr>
        <p:spPr bwMode="auto">
          <a:xfrm>
            <a:off x="684213" y="333375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415338" y="6297613"/>
            <a:ext cx="50482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987675" y="3276600"/>
            <a:ext cx="5695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002060"/>
                </a:solidFill>
                <a:latin typeface="Monotype Corsiva" pitchFamily="66" charset="0"/>
              </a:rPr>
              <a:t>Предмет: Изобразительное искусство</a:t>
            </a:r>
          </a:p>
          <a:p>
            <a:pPr algn="r"/>
            <a:r>
              <a:rPr lang="ru-RU" sz="2400" b="1">
                <a:solidFill>
                  <a:srgbClr val="002060"/>
                </a:solidFill>
                <a:latin typeface="Monotype Corsiva" pitchFamily="66" charset="0"/>
              </a:rPr>
              <a:t>Возраст: 1-4 класс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794000"/>
            <a:ext cx="147637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117600" y="333375"/>
            <a:ext cx="7705725" cy="1150938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Какой из этих видов искусств не является изобразительным?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1675" y="1700213"/>
            <a:ext cx="5319713" cy="299085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611188" y="5180013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Скульптура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6800" y="5157788"/>
            <a:ext cx="2592388" cy="71913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Графика 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415338" y="6297613"/>
            <a:ext cx="50482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38563"/>
            <a:ext cx="8747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363913" y="5180013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Музыка 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117600" y="333375"/>
            <a:ext cx="7705725" cy="1150938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Как называются рисунки в книжках?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95525" y="1325563"/>
            <a:ext cx="4940300" cy="3351212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3363913" y="5180013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Изображение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6800" y="5157788"/>
            <a:ext cx="2592388" cy="71913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Рисунки 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415338" y="6297613"/>
            <a:ext cx="50482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3762375"/>
            <a:ext cx="873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11188" y="5180013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Иллюстрации  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117600" y="333375"/>
            <a:ext cx="7705725" cy="935038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Что такое цветовой круг?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25775" y="1557338"/>
            <a:ext cx="3121025" cy="3084512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611188" y="5180013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Размещение красок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6800" y="5157788"/>
            <a:ext cx="2592388" cy="71913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Смешение красок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415338" y="6297613"/>
            <a:ext cx="50482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450" y="3789363"/>
            <a:ext cx="873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363913" y="5180013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Расположение цветов по кругу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117600" y="333375"/>
            <a:ext cx="7705725" cy="863600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Выбери холодный цвет из предложенных цветов?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73300" y="1484313"/>
            <a:ext cx="4773613" cy="29845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611188" y="5180013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Зеленый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6800" y="5157788"/>
            <a:ext cx="2592388" cy="71913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Красный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415338" y="6297613"/>
            <a:ext cx="50482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644900"/>
            <a:ext cx="873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363913" y="5180013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Синий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117600" y="333375"/>
            <a:ext cx="7705725" cy="1150938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При смешивании красной и желтой краски получается?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1484313"/>
            <a:ext cx="3887788" cy="3262312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3363913" y="5180013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Зеленый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6800" y="5157788"/>
            <a:ext cx="2592388" cy="71913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Фиолетовый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415338" y="6297613"/>
            <a:ext cx="50482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3860800"/>
            <a:ext cx="873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11188" y="5180013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Оранжевый 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117600" y="333375"/>
            <a:ext cx="7705725" cy="719138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Натюрморт – это….?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0913" y="1344613"/>
            <a:ext cx="2413000" cy="1828800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3363913" y="4292600"/>
            <a:ext cx="2592387" cy="160813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Изображение человека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6800" y="4292600"/>
            <a:ext cx="2592388" cy="15843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Изображение живой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природы 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415338" y="6297613"/>
            <a:ext cx="50482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171825"/>
            <a:ext cx="873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3000" y="1362075"/>
            <a:ext cx="2413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3625" y="1343025"/>
            <a:ext cx="2352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11188" y="4292600"/>
            <a:ext cx="2592387" cy="160813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Изображение предметного мира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117600" y="333375"/>
            <a:ext cx="7705725" cy="1150938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Назови технику бумажной пластики?</a:t>
            </a:r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11525" y="1412875"/>
            <a:ext cx="2697163" cy="295275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611188" y="5084763"/>
            <a:ext cx="2592387" cy="81597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Оригами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6800" y="5084763"/>
            <a:ext cx="2592388" cy="79216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Аппликация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415338" y="6297613"/>
            <a:ext cx="50482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65538"/>
            <a:ext cx="873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363913" y="5097463"/>
            <a:ext cx="2592387" cy="80327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Квиллинг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333375"/>
            <a:ext cx="7705725" cy="1150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При помощи какого цвета получаются оттенки цветов: розовый, голубой, серый?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3550" y="1484313"/>
            <a:ext cx="3157538" cy="3157537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611188" y="5180013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Черный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6800" y="5157788"/>
            <a:ext cx="2592388" cy="71913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Серый 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415338" y="6297613"/>
            <a:ext cx="50482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716338"/>
            <a:ext cx="873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363913" y="5180013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Белый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333375"/>
            <a:ext cx="7705725" cy="14398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Тема картин «Женские образы природы». Найди, что здесь лишнее.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8788" y="1557338"/>
            <a:ext cx="2644775" cy="1993900"/>
          </a:xfr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415338" y="6297613"/>
            <a:ext cx="50482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567363"/>
            <a:ext cx="873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6063" y="3716338"/>
            <a:ext cx="1831975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1600200"/>
            <a:ext cx="2667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1600200"/>
            <a:ext cx="24955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44913" y="3703638"/>
            <a:ext cx="187325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3703638"/>
            <a:ext cx="1647825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117600" y="333375"/>
            <a:ext cx="7705725" cy="1150938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Как называется картина, на которой изображена природа?</a:t>
            </a:r>
          </a:p>
        </p:txBody>
      </p:sp>
      <p:pic>
        <p:nvPicPr>
          <p:cNvPr id="3174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20975" y="3141663"/>
            <a:ext cx="3878263" cy="18288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611188" y="5180013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Натюрморт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3913" y="5180013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Портрет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3748088"/>
            <a:ext cx="873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427163"/>
            <a:ext cx="22066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1452563"/>
            <a:ext cx="22669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8101013" y="6021388"/>
            <a:ext cx="647700" cy="5762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6800" y="5157788"/>
            <a:ext cx="2592388" cy="71913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Пейзаж   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Инструкция по работе с тестом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462963" cy="5000625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Дайте ответ на поставленный вопрос. Внизу даны три варианта ответа. </a:t>
            </a:r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 варианта ответа осуществляется щелчком левой клавиши мыши. </a:t>
            </a:r>
            <a:endParaRPr lang="ru-RU" sz="1800" smtClean="0">
              <a:ea typeface="Calibri" pitchFamily="34" charset="0"/>
              <a:cs typeface="Times New Roman" pitchFamily="18" charset="0"/>
            </a:endParaRPr>
          </a:p>
          <a:p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случае неверного ответа  - кнопка варианта ответа окрашивается в красный цвет.</a:t>
            </a:r>
          </a:p>
          <a:p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случае верного ответа – кнопка ответа меняет размер.</a:t>
            </a:r>
          </a:p>
          <a:p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случае затруднения вызовите подсказку, нажав на</a:t>
            </a:r>
            <a:endParaRPr lang="ru-RU" sz="1800" smtClean="0">
              <a:ea typeface="Calibri" pitchFamily="34" charset="0"/>
              <a:cs typeface="Times New Roman" pitchFamily="18" charset="0"/>
            </a:endParaRP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Переход на следующий слайд </a:t>
            </a:r>
          </a:p>
          <a:p>
            <a:endParaRPr lang="ru-RU" smtClean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415338" y="6297613"/>
            <a:ext cx="50482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6213" y="3351213"/>
            <a:ext cx="871537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5003800" y="4019550"/>
            <a:ext cx="5762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Источники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7610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Картинки: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u="sng" dirty="0">
                <a:hlinkClick r:id="rId2"/>
              </a:rPr>
              <a:t>http://900igr.net/kartinki/tsvet-i-forma/TSveta-palitra.files/020-Travjanoj.htm</a:t>
            </a:r>
            <a:endParaRPr lang="ru-RU" sz="1400" u="sng" dirty="0" smtClean="0">
              <a:hlinkClick r:id="rId2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 smtClean="0">
                <a:hlinkClick r:id="rId2"/>
              </a:rPr>
              <a:t>http</a:t>
            </a:r>
            <a:r>
              <a:rPr lang="ru-RU" sz="1400" u="sng" dirty="0">
                <a:hlinkClick r:id="rId2"/>
              </a:rPr>
              <a:t>://otshelnik.net/art/caligraf/19.jpg</a:t>
            </a: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>
                <a:hlinkClick r:id="rId3"/>
              </a:rPr>
              <a:t>http://</a:t>
            </a:r>
            <a:r>
              <a:rPr lang="ru-RU" sz="1400" u="sng" dirty="0" smtClean="0">
                <a:hlinkClick r:id="rId3"/>
              </a:rPr>
              <a:t>otshelnik.net/art/gibson/268.jpg</a:t>
            </a:r>
            <a:r>
              <a:rPr lang="ru-RU" sz="1400" u="sng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>
                <a:hlinkClick r:id="rId4"/>
              </a:rPr>
              <a:t>http://crosti.ru/patterns/00/00/25/c6aba256fa/%</a:t>
            </a:r>
            <a:r>
              <a:rPr lang="ru-RU" sz="1400" u="sng" dirty="0" smtClean="0">
                <a:hlinkClick r:id="rId4"/>
              </a:rPr>
              <a:t>D0%A1%D0%BA%D0%B0%D0%B7%D0%BA%D0%B0%20%D0%BE%20%D1%86%D0%B0%D1%80%D0%B5%20%D0%A1%D0%B0%D0%BB%D1%82%D0%B0%D0%BD%D0%B5-2.jpg</a:t>
            </a:r>
            <a:r>
              <a:rPr lang="ru-RU" sz="1400" u="sng" dirty="0" smtClean="0"/>
              <a:t> - </a:t>
            </a:r>
            <a:r>
              <a:rPr lang="ru-RU" sz="1400" dirty="0" smtClean="0"/>
              <a:t> Царевна-лебедь</a:t>
            </a: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>
                <a:hlinkClick r:id="rId5"/>
              </a:rPr>
              <a:t>http://</a:t>
            </a:r>
            <a:r>
              <a:rPr lang="ru-RU" sz="1400" u="sng" dirty="0" smtClean="0">
                <a:hlinkClick r:id="rId5"/>
              </a:rPr>
              <a:t>moreskazok.ru/images/personaji/tsarevna-lyagushka-7.jpg</a:t>
            </a:r>
            <a:r>
              <a:rPr lang="ru-RU" sz="1400" u="sng" dirty="0" smtClean="0"/>
              <a:t> – </a:t>
            </a:r>
            <a:r>
              <a:rPr lang="ru-RU" sz="1400" dirty="0" smtClean="0"/>
              <a:t>Василиса прекрасная</a:t>
            </a: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 smtClean="0">
                <a:hlinkClick r:id="rId6"/>
              </a:rPr>
              <a:t> http</a:t>
            </a:r>
            <a:r>
              <a:rPr lang="ru-RU" sz="1400" u="sng" dirty="0">
                <a:hlinkClick r:id="rId6"/>
              </a:rPr>
              <a:t>://</a:t>
            </a:r>
            <a:r>
              <a:rPr lang="ru-RU" sz="1400" u="sng" dirty="0" smtClean="0">
                <a:hlinkClick r:id="rId6"/>
              </a:rPr>
              <a:t>www.heroesportal.net/files/information/32/015.jpg</a:t>
            </a:r>
            <a:r>
              <a:rPr lang="ru-RU" sz="1400" u="sng" dirty="0" smtClean="0"/>
              <a:t> - </a:t>
            </a:r>
            <a:r>
              <a:rPr lang="ru-RU" sz="1400" dirty="0" smtClean="0"/>
              <a:t>Царевна -Несмеяна</a:t>
            </a: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>
                <a:hlinkClick r:id="rId7"/>
              </a:rPr>
              <a:t>http://</a:t>
            </a:r>
            <a:r>
              <a:rPr lang="ru-RU" sz="1400" u="sng" dirty="0" smtClean="0">
                <a:hlinkClick r:id="rId7"/>
              </a:rPr>
              <a:t>stat8.blog.ru/lr/0b308f68c3727de25c015d081dbce85c</a:t>
            </a:r>
            <a:r>
              <a:rPr lang="ru-RU" sz="1400" dirty="0" smtClean="0"/>
              <a:t>- Царевна -лягушка</a:t>
            </a: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>
                <a:hlinkClick r:id="rId8"/>
              </a:rPr>
              <a:t>http://</a:t>
            </a:r>
            <a:r>
              <a:rPr lang="ru-RU" sz="1400" u="sng" dirty="0" smtClean="0">
                <a:hlinkClick r:id="rId8"/>
              </a:rPr>
              <a:t>www.stihi.ru/pics/2011/11/06/2643.jpg</a:t>
            </a:r>
            <a:r>
              <a:rPr lang="ru-RU" sz="1400" dirty="0" smtClean="0"/>
              <a:t> – С. Андрейченко _Выбор царевной жениха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>
                <a:hlinkClick r:id="rId9"/>
              </a:rPr>
              <a:t>http://</a:t>
            </a:r>
            <a:r>
              <a:rPr lang="ru-RU" sz="1400" u="sng" dirty="0" smtClean="0">
                <a:hlinkClick r:id="rId9"/>
              </a:rPr>
              <a:t>crosti.ru/patterns/00/01/35/0a2c79ee30/preview.jpg</a:t>
            </a:r>
            <a:r>
              <a:rPr lang="ru-RU" sz="1400" dirty="0" smtClean="0"/>
              <a:t> – портрет царевны</a:t>
            </a: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>
                <a:hlinkClick r:id="rId10"/>
              </a:rPr>
              <a:t>http://</a:t>
            </a:r>
            <a:r>
              <a:rPr lang="ru-RU" sz="1400" u="sng" dirty="0" smtClean="0">
                <a:hlinkClick r:id="rId10"/>
              </a:rPr>
              <a:t>img0.liveinternet.ru/images/attach/c/2/71/923/71923848_65bbb6673d22.jpg</a:t>
            </a:r>
            <a:r>
              <a:rPr lang="ru-RU" sz="1400" dirty="0" smtClean="0"/>
              <a:t> – Сказочный пейзаж</a:t>
            </a: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>
                <a:hlinkClick r:id="rId11"/>
              </a:rPr>
              <a:t>http://</a:t>
            </a:r>
            <a:r>
              <a:rPr lang="ru-RU" sz="1400" u="sng" dirty="0" smtClean="0">
                <a:hlinkClick r:id="rId11"/>
              </a:rPr>
              <a:t>im3-tub-ru.yandex.net/i?id=b7e62f7a32d32106646b8ddcf4ea8cb1-114-144&amp;n=21</a:t>
            </a:r>
            <a:r>
              <a:rPr lang="ru-RU" sz="1400" dirty="0" smtClean="0"/>
              <a:t> - пейзаж</a:t>
            </a: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>
                <a:hlinkClick r:id="rId12"/>
              </a:rPr>
              <a:t>http://</a:t>
            </a:r>
            <a:r>
              <a:rPr lang="ru-RU" sz="1400" u="sng" dirty="0" smtClean="0">
                <a:hlinkClick r:id="rId12"/>
              </a:rPr>
              <a:t>tvoystart.ru/upload/iblock/f2e/f2e3f0722f12fa6695ca234cc73dab70.png</a:t>
            </a:r>
            <a:r>
              <a:rPr lang="ru-RU" sz="1400" dirty="0" smtClean="0"/>
              <a:t> – портрет Снежной королевы</a:t>
            </a: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>
                <a:hlinkClick r:id="rId13"/>
              </a:rPr>
              <a:t>http://</a:t>
            </a:r>
            <a:r>
              <a:rPr lang="ru-RU" sz="1400" u="sng" dirty="0" smtClean="0">
                <a:hlinkClick r:id="rId13"/>
              </a:rPr>
              <a:t>img1.liveinternet.ru/images/attach/c/4/82/600/82600733_cveti_162.gif</a:t>
            </a:r>
            <a:r>
              <a:rPr lang="ru-RU" sz="1400" dirty="0" smtClean="0"/>
              <a:t>- три розы (три цвета)</a:t>
            </a: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>
                <a:hlinkClick r:id="rId14"/>
              </a:rPr>
              <a:t>http://</a:t>
            </a:r>
            <a:r>
              <a:rPr lang="ru-RU" sz="1400" u="sng" dirty="0" smtClean="0">
                <a:hlinkClick r:id="rId14"/>
              </a:rPr>
              <a:t>media.nn.ru/data/forum/images/2014-09/101906395-3378652.jpg</a:t>
            </a:r>
            <a:r>
              <a:rPr lang="ru-RU" sz="1400" dirty="0" smtClean="0"/>
              <a:t> - музыка</a:t>
            </a: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>
                <a:hlinkClick r:id="rId15"/>
              </a:rPr>
              <a:t>http://</a:t>
            </a:r>
            <a:r>
              <a:rPr lang="ru-RU" sz="1400" u="sng" dirty="0" smtClean="0">
                <a:hlinkClick r:id="rId15"/>
              </a:rPr>
              <a:t>s59.radikal.ru/i165/1109/73/1a36336ffefa.jpg</a:t>
            </a:r>
            <a:r>
              <a:rPr lang="ru-RU" sz="1400" dirty="0" smtClean="0"/>
              <a:t> – иллюстрация к сказке «Снежная Королева»</a:t>
            </a: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>
                <a:hlinkClick r:id="rId16"/>
              </a:rPr>
              <a:t>http://</a:t>
            </a:r>
            <a:r>
              <a:rPr lang="ru-RU" sz="1400" u="sng" dirty="0" smtClean="0">
                <a:hlinkClick r:id="rId16"/>
              </a:rPr>
              <a:t>vi.ill.in.ua/m/950x0/666287.jpg</a:t>
            </a:r>
            <a:r>
              <a:rPr lang="ru-RU" sz="1400" u="sng" dirty="0" smtClean="0"/>
              <a:t> </a:t>
            </a:r>
            <a:r>
              <a:rPr lang="ru-RU" sz="1400" dirty="0" smtClean="0"/>
              <a:t> - цветовой круг</a:t>
            </a: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>
                <a:hlinkClick r:id="rId17"/>
              </a:rPr>
              <a:t>http://</a:t>
            </a:r>
            <a:r>
              <a:rPr lang="ru-RU" sz="1400" u="sng" dirty="0" smtClean="0">
                <a:hlinkClick r:id="rId17"/>
              </a:rPr>
              <a:t>img-fotki.yandex.ru/get/4408/36593638.6c/0_6882d_f231b775_XL</a:t>
            </a:r>
            <a:r>
              <a:rPr lang="ru-RU" sz="1400" u="sng" dirty="0" smtClean="0"/>
              <a:t> </a:t>
            </a:r>
            <a:r>
              <a:rPr lang="ru-RU" sz="1400" dirty="0" smtClean="0"/>
              <a:t> - синяя роза</a:t>
            </a: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Палитра - </a:t>
            </a:r>
            <a:r>
              <a:rPr lang="ru-RU" sz="1400" u="sng" dirty="0" smtClean="0">
                <a:hlinkClick r:id="rId18"/>
              </a:rPr>
              <a:t>http://img-fotki.yandex.ru/get/4410/47407354.270/0_8dc2a_4f39ca64_orig.png</a:t>
            </a:r>
            <a:endParaRPr lang="ru-RU" sz="14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2642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Картинки: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>
                <a:hlinkClick r:id="rId2"/>
              </a:rPr>
              <a:t>http://</a:t>
            </a:r>
            <a:r>
              <a:rPr lang="ru-RU" sz="1400" u="sng" dirty="0" smtClean="0">
                <a:hlinkClick r:id="rId2"/>
              </a:rPr>
              <a:t>cdn.toxel.ro/img/contents/Orange_Flower_by_ryano292.jpg</a:t>
            </a:r>
            <a:r>
              <a:rPr lang="ru-RU" sz="1400" dirty="0" smtClean="0"/>
              <a:t> – оранжевый  цветок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>
                <a:hlinkClick r:id="rId3"/>
              </a:rPr>
              <a:t>http://</a:t>
            </a:r>
            <a:r>
              <a:rPr lang="ru-RU" sz="1400" u="sng" dirty="0" smtClean="0">
                <a:hlinkClick r:id="rId3"/>
              </a:rPr>
              <a:t>s53.radikal.ru/i140/0909/db/6ef8ac232fe6.jpg</a:t>
            </a:r>
            <a:r>
              <a:rPr lang="ru-RU" sz="1400" u="sng" dirty="0" smtClean="0"/>
              <a:t> </a:t>
            </a:r>
            <a:r>
              <a:rPr lang="ru-RU" sz="1400" dirty="0" smtClean="0"/>
              <a:t> - натюрморт с цветами</a:t>
            </a: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>
                <a:hlinkClick r:id="rId4"/>
              </a:rPr>
              <a:t>http://</a:t>
            </a:r>
            <a:r>
              <a:rPr lang="ru-RU" sz="1400" u="sng" dirty="0" smtClean="0">
                <a:hlinkClick r:id="rId4"/>
              </a:rPr>
              <a:t>www.vashsad.ua/i/gallery/wallpapers/1024_768/3C2NXJBk.jpg</a:t>
            </a:r>
            <a:r>
              <a:rPr lang="ru-RU" sz="1400" dirty="0" smtClean="0"/>
              <a:t> – натюрморт с ягодами</a:t>
            </a: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>
                <a:hlinkClick r:id="rId5"/>
              </a:rPr>
              <a:t>http://</a:t>
            </a:r>
            <a:r>
              <a:rPr lang="ru-RU" sz="1400" u="sng" dirty="0" smtClean="0">
                <a:hlinkClick r:id="rId5"/>
              </a:rPr>
              <a:t>static.photogeek.ru/blogs/2011/08/01/1357_1.jpg</a:t>
            </a:r>
            <a:r>
              <a:rPr lang="ru-RU" sz="1400" dirty="0" smtClean="0"/>
              <a:t> – натюрморт  с кофейником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>
                <a:hlinkClick r:id="rId6"/>
              </a:rPr>
              <a:t>http://</a:t>
            </a:r>
            <a:r>
              <a:rPr lang="ru-RU" sz="1400" u="sng" dirty="0" smtClean="0">
                <a:hlinkClick r:id="rId6"/>
              </a:rPr>
              <a:t>img.bibo.kz/5715/5715168.JPG</a:t>
            </a:r>
            <a:r>
              <a:rPr lang="ru-RU" sz="1400" dirty="0" smtClean="0"/>
              <a:t>- квиллинг</a:t>
            </a: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u="sng" dirty="0">
                <a:hlinkClick r:id="rId7"/>
              </a:rPr>
              <a:t>http://</a:t>
            </a:r>
            <a:r>
              <a:rPr lang="ru-RU" sz="1400" u="sng" dirty="0" smtClean="0">
                <a:hlinkClick r:id="rId7"/>
              </a:rPr>
              <a:t>img0.liveinternet.ru/images/attach/c/3/76/355/76355316_000.jpg</a:t>
            </a:r>
            <a:r>
              <a:rPr lang="ru-RU" sz="1400" u="sng" dirty="0" smtClean="0"/>
              <a:t> – </a:t>
            </a:r>
            <a:r>
              <a:rPr lang="ru-RU" sz="1400" dirty="0" err="1" smtClean="0"/>
              <a:t>колор</a:t>
            </a:r>
            <a:r>
              <a:rPr lang="ru-RU" sz="1400" dirty="0" smtClean="0"/>
              <a:t> с белым цветом</a:t>
            </a: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Женские образы природы:</a:t>
            </a:r>
            <a:endParaRPr lang="ru-RU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>
                <a:hlinkClick r:id="rId8"/>
              </a:rPr>
              <a:t>http://ic.pics.livejournal.com/u3poccuu/31290154/2008003/2008003_original.jpg</a:t>
            </a:r>
            <a:endParaRPr lang="ru-RU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>
                <a:hlinkClick r:id="rId9"/>
              </a:rPr>
              <a:t>http://club.itdrom.com/files/blog/beautiful/5202_10.jpg</a:t>
            </a:r>
            <a:endParaRPr lang="ru-RU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>
                <a:hlinkClick r:id="rId10"/>
              </a:rPr>
              <a:t>http://dreamworlds.ru/uploads/posts/2008-07/thumbs/1217528548_allday.ru_14.jpg</a:t>
            </a:r>
            <a:endParaRPr lang="ru-RU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>
                <a:hlinkClick r:id="rId11"/>
              </a:rPr>
              <a:t>http://dreamworlds.ru/uploads/posts/2008-07/thumbs/1217528543_allday.ru_23.jpg</a:t>
            </a:r>
            <a:endParaRPr lang="ru-RU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>
                <a:hlinkClick r:id="rId12"/>
              </a:rPr>
              <a:t>http://dreamworlds.ru/uploads/posts/2008-07/thumbs/1217528504_allday.ru_48.jpg</a:t>
            </a:r>
            <a:endParaRPr lang="ru-RU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>
                <a:hlinkClick r:id="rId13"/>
              </a:rPr>
              <a:t>http://www.artscroll.ru/Images/2008/f/Fomin%20Nikolay/000121.jpg</a:t>
            </a: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Пейзажи: </a:t>
            </a:r>
            <a:endParaRPr lang="ru-RU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>
                <a:hlinkClick r:id="rId14"/>
              </a:rPr>
              <a:t>http://</a:t>
            </a:r>
            <a:r>
              <a:rPr lang="ru-RU" sz="1400" u="sng" dirty="0" smtClean="0">
                <a:hlinkClick r:id="rId14"/>
              </a:rPr>
              <a:t>www.artgorod.ru/images/photoalbum/2064.jpg</a:t>
            </a:r>
            <a:endParaRPr lang="ru-RU" sz="14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>
                <a:hlinkClick r:id="rId15"/>
              </a:rPr>
              <a:t>http://dreamworlds.ru/uploads/posts/2010-08/1283179745_169311baf803t.jpg</a:t>
            </a:r>
            <a:endParaRPr lang="ru-RU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>
                <a:hlinkClick r:id="rId16"/>
              </a:rPr>
              <a:t>http://dreamworlds.ru/uploads/posts/2011-12/1325007345_city-fairy-60.jpg</a:t>
            </a: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Фон презентации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>
                <a:hlinkClick r:id="rId17"/>
              </a:rPr>
              <a:t>http://www.nocturnar.com/forum/attachments/perfiles/15700d1333038178-imagenes-de-fondo-colores-de-fondo_73481.jpg</a:t>
            </a:r>
            <a:endParaRPr lang="ru-RU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808038" y="404813"/>
            <a:ext cx="7704137" cy="863600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Рисунки, созданные карандашом, тушью, углем называются?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565275"/>
            <a:ext cx="2952750" cy="3373438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611188" y="5373688"/>
            <a:ext cx="2592387" cy="71913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живопись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325" y="5373688"/>
            <a:ext cx="2592388" cy="71913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скульптура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0525" y="1557338"/>
            <a:ext cx="42148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25" y="4214813"/>
            <a:ext cx="873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363913" y="5373688"/>
            <a:ext cx="2592387" cy="71913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графика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415338" y="6297613"/>
            <a:ext cx="50482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117600" y="333375"/>
            <a:ext cx="7705725" cy="1150938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Сколько цветов в цветовом круге?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3075" y="1484313"/>
            <a:ext cx="3143250" cy="3162300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3276600" y="5202238"/>
            <a:ext cx="2590800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семь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325" y="5157788"/>
            <a:ext cx="2592388" cy="71913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шесть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988" y="5202238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восемь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415338" y="6297613"/>
            <a:ext cx="50482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8" y="3860800"/>
            <a:ext cx="873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137525" cy="1584325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Цвета в цветовом круге подразделяются на две группы: теплые и холодные. Какой цвет входит в обе группы?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2625" y="1916113"/>
            <a:ext cx="2438400" cy="1828800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3276600" y="5202238"/>
            <a:ext cx="2590800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Фиолетый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325" y="5157788"/>
            <a:ext cx="2592388" cy="71913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Зеленый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988" y="5202238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Красный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415338" y="6297613"/>
            <a:ext cx="50482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4110038"/>
            <a:ext cx="873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0738" y="2757488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2038" y="2060575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137525" cy="1081088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Соотнеси текстовое описание из сказки 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А.С. Пушкина к иллюстрации.</a:t>
            </a:r>
          </a:p>
        </p:txBody>
      </p:sp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611188" y="1628775"/>
            <a:ext cx="81375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«Говорят, девица есть,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Что не можно глаз отвесь.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Днем свет божий затмевает,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ночью землю освещает.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Месяц под косой блестит,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а во лбу звезда горит…»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2763838"/>
            <a:ext cx="873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3933825"/>
            <a:ext cx="24907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8150" y="3444875"/>
            <a:ext cx="1903413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415338" y="6297613"/>
            <a:ext cx="50482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4241800"/>
            <a:ext cx="2862263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137525" cy="431800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Найди и убери, что тут лишнее.</a:t>
            </a: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415338" y="6297613"/>
            <a:ext cx="50482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665788"/>
            <a:ext cx="873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052513"/>
            <a:ext cx="3095625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9250" y="1054100"/>
            <a:ext cx="14954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525" y="3595688"/>
            <a:ext cx="19335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4575" y="962025"/>
            <a:ext cx="2543175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2588" y="3617913"/>
            <a:ext cx="2878137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24575" y="3575050"/>
            <a:ext cx="268287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831850" y="1628775"/>
            <a:ext cx="7705725" cy="1152525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Как называется наука, рассказывающая о цвете?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188" y="5180013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Цветовая наука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3913" y="5180013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Природоведение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6800" y="5157788"/>
            <a:ext cx="2592388" cy="71913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Цветоведение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415338" y="6297613"/>
            <a:ext cx="50482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671888"/>
            <a:ext cx="873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117600" y="333375"/>
            <a:ext cx="7705725" cy="1150938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Как называется группа цветов на рисунке?</a:t>
            </a:r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68625" y="1411288"/>
            <a:ext cx="3382963" cy="3279775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3363913" y="5180013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Составная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70613" y="5180013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Дополнительная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415338" y="6297613"/>
            <a:ext cx="50482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738563"/>
            <a:ext cx="873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11188" y="5180013"/>
            <a:ext cx="2592387" cy="7207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Основная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385</Words>
  <Application>Microsoft Office PowerPoint</Application>
  <PresentationFormat>Экран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Arial</vt:lpstr>
      <vt:lpstr>Monotype Corsiva</vt:lpstr>
      <vt:lpstr>Times New Roman</vt:lpstr>
      <vt:lpstr>Тема Office</vt:lpstr>
      <vt:lpstr>Интерактивный тест «Калейдоскоп»</vt:lpstr>
      <vt:lpstr>Инструкция по работе с тестом</vt:lpstr>
      <vt:lpstr>Рисунки, созданные карандашом, тушью, углем называются?</vt:lpstr>
      <vt:lpstr>Сколько цветов в цветовом круге?</vt:lpstr>
      <vt:lpstr>Цвета в цветовом круге подразделяются на две группы: теплые и холодные. Какой цвет входит в обе группы?</vt:lpstr>
      <vt:lpstr>Соотнеси текстовое описание из сказки  А.С. Пушкина к иллюстрации.</vt:lpstr>
      <vt:lpstr>Найди и убери, что тут лишнее.</vt:lpstr>
      <vt:lpstr>Как называется наука, рассказывающая о цвете?</vt:lpstr>
      <vt:lpstr>Как называется группа цветов на рисунке?</vt:lpstr>
      <vt:lpstr>Какой из этих видов искусств не является изобразительным?</vt:lpstr>
      <vt:lpstr>Как называются рисунки в книжках?</vt:lpstr>
      <vt:lpstr>Что такое цветовой круг?</vt:lpstr>
      <vt:lpstr>Выбери холодный цвет из предложенных цветов?</vt:lpstr>
      <vt:lpstr>При смешивании красной и желтой краски получается?</vt:lpstr>
      <vt:lpstr>Натюрморт – это….?</vt:lpstr>
      <vt:lpstr>Назови технику бумажной пластики?</vt:lpstr>
      <vt:lpstr>При помощи какого цвета получаются оттенки цветов: розовый, голубой, серый?</vt:lpstr>
      <vt:lpstr>Тема картин «Женские образы природы». Найди, что здесь лишнее. </vt:lpstr>
      <vt:lpstr>Как называется картина, на которой изображена природа?</vt:lpstr>
      <vt:lpstr>Источники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TOC</cp:lastModifiedBy>
  <cp:revision>45</cp:revision>
  <dcterms:created xsi:type="dcterms:W3CDTF">2015-02-14T07:16:23Z</dcterms:created>
  <dcterms:modified xsi:type="dcterms:W3CDTF">2015-11-09T11:39:18Z</dcterms:modified>
</cp:coreProperties>
</file>