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2" r:id="rId2"/>
    <p:sldId id="291" r:id="rId3"/>
    <p:sldId id="276" r:id="rId4"/>
    <p:sldId id="274" r:id="rId5"/>
    <p:sldId id="282" r:id="rId6"/>
    <p:sldId id="287" r:id="rId7"/>
    <p:sldId id="283" r:id="rId8"/>
    <p:sldId id="284" r:id="rId9"/>
    <p:sldId id="286" r:id="rId10"/>
    <p:sldId id="285" r:id="rId11"/>
    <p:sldId id="279" r:id="rId12"/>
    <p:sldId id="281" r:id="rId13"/>
    <p:sldId id="280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6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83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02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5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5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5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1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5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1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8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0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8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2A84-E2AE-42FC-8730-FD7498E5605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62259D-1CC3-4C6E-AA9B-75EBD4910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2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519" y="300347"/>
            <a:ext cx="6284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уроку: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 и буква О»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240" y="2573768"/>
            <a:ext cx="5932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дополнительного класса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«Особый ребенок» с умеренной и тяжелой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отсталостью школы № 69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Курортного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Санкт-Петербурга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8519" y="5585343"/>
            <a:ext cx="702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Ковалдина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Е.Л., учитель 1 доп. класса «Особый ребенок» </a:t>
            </a:r>
          </a:p>
        </p:txBody>
      </p:sp>
    </p:spTree>
    <p:extLst>
      <p:ext uri="{BB962C8B-B14F-4D97-AF65-F5344CB8AC3E}">
        <p14:creationId xmlns:p14="http://schemas.microsoft.com/office/powerpoint/2010/main" val="383645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979/00078388-9a90f1c1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t="21132" r="1983" b="4878"/>
          <a:stretch/>
        </p:blipFill>
        <p:spPr bwMode="auto">
          <a:xfrm>
            <a:off x="1403795" y="1184158"/>
            <a:ext cx="5151550" cy="5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5323" y="3567448"/>
            <a:ext cx="1326525" cy="18620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26" y="278435"/>
            <a:ext cx="2381563" cy="2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77" y="1184158"/>
            <a:ext cx="1662491" cy="20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75/00032f3c-b58851aa/640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3943"/>
          <a:stretch/>
        </p:blipFill>
        <p:spPr bwMode="auto">
          <a:xfrm>
            <a:off x="1430583" y="0"/>
            <a:ext cx="9464943" cy="64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5158" y="5614767"/>
            <a:ext cx="81131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1555" y="561476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8464" y="5614767"/>
            <a:ext cx="84886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262" t="21611" r="26969" b="13601"/>
          <a:stretch/>
        </p:blipFill>
        <p:spPr>
          <a:xfrm>
            <a:off x="1790163" y="0"/>
            <a:ext cx="8152327" cy="5736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3813" y="5736243"/>
            <a:ext cx="759855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5464" y="5736243"/>
            <a:ext cx="75985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7326" y="5736242"/>
            <a:ext cx="759855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9188" y="5736242"/>
            <a:ext cx="75985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4639" y="5736241"/>
            <a:ext cx="759855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aschyoska.ru/sites/default/files/rk_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92" y="1532585"/>
            <a:ext cx="2611191" cy="39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stihi.ru/pics/2018/09/30/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566" r="4928" b="6897"/>
          <a:stretch/>
        </p:blipFill>
        <p:spPr bwMode="auto">
          <a:xfrm>
            <a:off x="10005812" y="194791"/>
            <a:ext cx="1867869" cy="14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stihi.ru/pics/2018/09/30/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566" r="4928" b="6897"/>
          <a:stretch/>
        </p:blipFill>
        <p:spPr bwMode="auto">
          <a:xfrm>
            <a:off x="8758581" y="1622737"/>
            <a:ext cx="1785741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65" t="22491" r="26970" b="13424"/>
          <a:stretch/>
        </p:blipFill>
        <p:spPr>
          <a:xfrm>
            <a:off x="1190941" y="0"/>
            <a:ext cx="9305341" cy="643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4995" y="5383368"/>
            <a:ext cx="84201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5172" y="538336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839" y="5383368"/>
            <a:ext cx="85000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5310" y="538336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pdb/1447163/0dee89f2-caa7-4a04-bddd-cb514779302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-723900"/>
            <a:ext cx="6896100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4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book24.ua/upload/iblock/180/180fcc8bdb0e6429f341e9c02e27b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4685" y="-1082848"/>
            <a:ext cx="6945368" cy="91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ae5/000cefac-6425e23a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8"/>
            <a:ext cx="12166242" cy="68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1.infourok.ru/images/doc/17/22954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9" y="-1"/>
            <a:ext cx="95937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9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1.infourok.ru/images/doc/17/22954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6" t="19530" r="21479" b="52301"/>
          <a:stretch/>
        </p:blipFill>
        <p:spPr bwMode="auto">
          <a:xfrm>
            <a:off x="3657601" y="631065"/>
            <a:ext cx="5628067" cy="55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1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65" t="16858" r="27168" b="13952"/>
          <a:stretch/>
        </p:blipFill>
        <p:spPr>
          <a:xfrm>
            <a:off x="1635615" y="-28977"/>
            <a:ext cx="9182637" cy="68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26" y="278435"/>
            <a:ext cx="2381563" cy="2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77" y="1184158"/>
            <a:ext cx="1662491" cy="20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furzedowngallery.com/upload/images/shopprod/10379/little-grey-donkey_10379_main_siz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62" y="-8889"/>
            <a:ext cx="5099809" cy="68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95" y="3278184"/>
            <a:ext cx="2381563" cy="2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41" y="4183907"/>
            <a:ext cx="1662491" cy="20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4.infourok.ru/uploads/ex/10cb/00073cba-5f56d403/img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7235" r="15645" b="20277"/>
          <a:stretch/>
        </p:blipFill>
        <p:spPr bwMode="auto">
          <a:xfrm>
            <a:off x="1622651" y="0"/>
            <a:ext cx="5557344" cy="39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26" y="278435"/>
            <a:ext cx="2381563" cy="2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77" y="1184158"/>
            <a:ext cx="1662491" cy="20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stihi.ru/pics/2018/09/30/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566" r="4928" b="6897"/>
          <a:stretch/>
        </p:blipFill>
        <p:spPr bwMode="auto">
          <a:xfrm>
            <a:off x="7044140" y="4170144"/>
            <a:ext cx="3515933" cy="26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stihi.ru/pics/2018/09/30/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566" r="4928" b="6897"/>
          <a:stretch/>
        </p:blipFill>
        <p:spPr bwMode="auto">
          <a:xfrm rot="12829368">
            <a:off x="1727847" y="3419056"/>
            <a:ext cx="3515933" cy="26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stihi.ru/pics/2018/09/30/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3566" r="4928" b="6897"/>
          <a:stretch/>
        </p:blipFill>
        <p:spPr bwMode="auto">
          <a:xfrm>
            <a:off x="3676127" y="434381"/>
            <a:ext cx="3515933" cy="26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26" y="278435"/>
            <a:ext cx="2381563" cy="2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77" y="1184158"/>
            <a:ext cx="1662491" cy="20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0.u-mama.ru/27e/3af/7ec/123694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6575" r="3443" b="8366"/>
          <a:stretch/>
        </p:blipFill>
        <p:spPr bwMode="auto">
          <a:xfrm rot="2901715">
            <a:off x="1178076" y="2082038"/>
            <a:ext cx="6728421" cy="27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26" y="278435"/>
            <a:ext cx="2381563" cy="2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yt3.ggpht.com/a/AGF-l7_KrucI1jkeMPHODAFCtDSyxL0pVWuGp_X_PQ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77" y="1184158"/>
            <a:ext cx="1662491" cy="20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tatic.wixstatic.com/media/262b3b_cf142a58fafa6eacdf6cfeccadb0854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9819"/>
          <a:stretch/>
        </p:blipFill>
        <p:spPr bwMode="auto">
          <a:xfrm>
            <a:off x="708251" y="1312947"/>
            <a:ext cx="6774287" cy="54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59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Elana Kovaldina</dc:creator>
  <cp:lastModifiedBy>Elana Kovaldina</cp:lastModifiedBy>
  <cp:revision>19</cp:revision>
  <dcterms:created xsi:type="dcterms:W3CDTF">2019-11-04T16:30:29Z</dcterms:created>
  <dcterms:modified xsi:type="dcterms:W3CDTF">2020-03-01T16:55:45Z</dcterms:modified>
</cp:coreProperties>
</file>