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72" r:id="rId4"/>
    <p:sldId id="271" r:id="rId5"/>
    <p:sldId id="270" r:id="rId6"/>
    <p:sldId id="269" r:id="rId7"/>
    <p:sldId id="268" r:id="rId8"/>
    <p:sldId id="267" r:id="rId9"/>
    <p:sldId id="266" r:id="rId10"/>
    <p:sldId id="265" r:id="rId11"/>
    <p:sldId id="264" r:id="rId12"/>
    <p:sldId id="263" r:id="rId13"/>
    <p:sldId id="262" r:id="rId14"/>
    <p:sldId id="261" r:id="rId15"/>
    <p:sldId id="260" r:id="rId16"/>
    <p:sldId id="259" r:id="rId17"/>
    <p:sldId id="25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CF444-8ED8-4833-9143-8A57C8FA0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2CB86B-2306-4F00-B73D-D3614DE07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7D403D-BB45-4681-95C5-E4CC9E08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F1CE-998C-40A0-8927-9070222314AC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EBC50-EDD2-475E-8AA8-E09D050E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B14BC0-3FF5-433F-812E-C3583B119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7ED5-4F29-46EC-8CEF-E4E44CD3F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10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6F991-ACA6-4BC7-A46B-FABAC8BCF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17CB45-703C-4D09-A332-454B1FF3D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9668E8-C43B-40DE-A46B-AD26C9C24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F1CE-998C-40A0-8927-9070222314AC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F10BF7-5D35-4DAE-A41C-28C5854B3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E639E1-B545-492C-BDFB-858D90E6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7ED5-4F29-46EC-8CEF-E4E44CD3F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359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1778DF-E24A-40B3-92C0-234D9C2B2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8004ED-61D4-4270-B6A2-2946B8962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31323-B691-4BEB-829C-CDAAF445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F1CE-998C-40A0-8927-9070222314AC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7A237F-1445-4492-B68B-C371E004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E7DE1-F03A-4B82-87CC-08719FC3E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7ED5-4F29-46EC-8CEF-E4E44CD3F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03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BBD8C-FBF3-46EB-9BA0-31167755D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9FF229-90A5-4C0A-825A-22FD8E8B5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DF339-9A3F-40F7-A718-1931C3A50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F1CE-998C-40A0-8927-9070222314AC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FF176C-C09B-4BFB-AE32-DD19E0C4C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77513-A4CB-4BCE-888A-65A388B0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7ED5-4F29-46EC-8CEF-E4E44CD3F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7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B983A-24F4-45DB-BAB3-A779AC3E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176AAD-FF69-4937-AB02-4F30C6D8A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368A0E-EE92-4C24-95A3-A6968856D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F1CE-998C-40A0-8927-9070222314AC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4AA01A-68AC-47DC-B957-823751E9A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3F5EF2-9414-420F-9C84-737095049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7ED5-4F29-46EC-8CEF-E4E44CD3F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92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6EC81-0A30-4A2F-8925-064BF0FA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7F1792-2AD9-45A8-B167-3FC96BD31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0DCF99-09E8-4564-96FA-7A4202DE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A9D363-3E00-4FA9-B119-1CCBBB758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F1CE-998C-40A0-8927-9070222314AC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F3053F-B3A4-46D7-916F-C8197D11A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C3D675-5720-48A8-8079-E12C52C2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7ED5-4F29-46EC-8CEF-E4E44CD3F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76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58EA6-8AA8-439D-8FE8-1537FE017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ADC123-6AB5-414F-B1E0-38E631F7E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66AB6A-75BB-4B8E-9B8D-22BC22F5E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1DCEA45-42CE-463C-9A4E-9F7A4FE16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E67A20-9DD0-4565-9537-35A3A56F3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6E927B3-75AC-412C-A6ED-FA4030E6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F1CE-998C-40A0-8927-9070222314AC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772300E-0E7D-45A5-A739-A11C5189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CE9051-A645-4EA3-92D4-40C335980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7ED5-4F29-46EC-8CEF-E4E44CD3F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08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3B2B4-1B5F-475B-A49D-D78492FC7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C2E145-2D46-4DE0-8FBD-8D4C99627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F1CE-998C-40A0-8927-9070222314AC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606059-A9DB-478A-B713-CD42517C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8CFD25-D1E4-4030-9A51-144D0B197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7ED5-4F29-46EC-8CEF-E4E44CD3F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276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A7FB5D-E9D4-4EF2-AA0C-ADAFF6A11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F1CE-998C-40A0-8927-9070222314AC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60C3A7-19F3-4F90-ACE9-7D7032341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B5A24D-ED0E-45A6-80C4-D14AB726B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7ED5-4F29-46EC-8CEF-E4E44CD3F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004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5C14C-8F3B-44F9-8B19-98689E74F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561DD5-F2C3-4AC5-93F5-1C5AFB092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9E74A7-024A-432F-BADE-2F86E70FD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110E7D-021F-46DD-964B-EF6DE06E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F1CE-998C-40A0-8927-9070222314AC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B05778-A240-45D4-BD6D-A46DCB63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21932-6F05-4726-B1B1-8F65911F5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7ED5-4F29-46EC-8CEF-E4E44CD3F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63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24607-6A0F-457A-A157-E60CB7E7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13ACEB-C1C2-4D22-8F07-AE9806610F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DE4154-81F0-4D50-850E-5852B1760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135AB-9974-48E0-8128-7483A7C5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F1CE-998C-40A0-8927-9070222314AC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319FBC-5B03-4152-8FF8-6A80E188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26C8BA-6518-48A1-B3E3-34C960B2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7ED5-4F29-46EC-8CEF-E4E44CD3F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88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4934C-F1EE-46A4-BD79-32569E06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C21CD4-594A-4D80-9176-49804907E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E0CC2A-C19B-4858-9B2D-A38B6A84F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BF1CE-998C-40A0-8927-9070222314AC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E9D197-A9E0-440D-8674-A4E6A5F4A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707721-A4E6-4DB7-9563-79E68E88E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77ED5-4F29-46EC-8CEF-E4E44CD3F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14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CB6C0E-6B73-437A-8CA1-A2940F479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62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31C1F1-595F-4B30-BFD6-360B09174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390" y="0"/>
            <a:ext cx="9164715" cy="687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52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B387E0-5FE2-4F2D-BEED-733A2B4E5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678" y="5012"/>
            <a:ext cx="9129204" cy="68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78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C4EACC-D86D-42CD-ABC0-8570B4E48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290" y="-8317"/>
            <a:ext cx="9146959" cy="68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53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172EE6-FF68-4FE1-898B-61B9929C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944" y="11676"/>
            <a:ext cx="9120326" cy="68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60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1558BE-B2BB-4E0D-BEA8-3991C70B3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044" y="0"/>
            <a:ext cx="9164715" cy="687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5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FB07EC-64FC-4480-93B9-8B626AAEC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55" y="-21646"/>
            <a:ext cx="9164715" cy="687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53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7A1404-5E1D-4A7F-A784-DE3ACFE52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885" y="18339"/>
            <a:ext cx="9111449" cy="68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52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F66376-384C-404D-A217-4F714A9F7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61" y="10765"/>
            <a:ext cx="9457678" cy="684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81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27D7AF-67AE-4B35-8976-9212F36CC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66" y="0"/>
            <a:ext cx="9951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07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EB4685-275B-48D4-9D91-782D0252E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80" t="16962" r="52007" b="8088"/>
          <a:stretch/>
        </p:blipFill>
        <p:spPr>
          <a:xfrm>
            <a:off x="3622089" y="-22431"/>
            <a:ext cx="4502459" cy="68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87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DB4AF8-F8C2-4CF7-8E64-7401C2B1E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34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ADF5CC-DE85-4A71-9FE1-832C29590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851" y="0"/>
            <a:ext cx="9426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3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B5F597-9D22-42CE-8264-6F015A214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77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B5F906-0603-4C81-B098-67B11C835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7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45A93E-1FD2-4311-8D9B-A11AE423B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221" y="0"/>
            <a:ext cx="5307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8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406E73-00B2-4940-A76E-D7E46B0A2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89" y="1"/>
            <a:ext cx="9839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354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Гранова</dc:creator>
  <cp:lastModifiedBy>Мария Гранова</cp:lastModifiedBy>
  <cp:revision>2</cp:revision>
  <dcterms:created xsi:type="dcterms:W3CDTF">2020-06-11T09:58:58Z</dcterms:created>
  <dcterms:modified xsi:type="dcterms:W3CDTF">2020-06-11T10:13:09Z</dcterms:modified>
</cp:coreProperties>
</file>