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8" r:id="rId17"/>
    <p:sldId id="270" r:id="rId18"/>
    <p:sldId id="275" r:id="rId19"/>
    <p:sldId id="276" r:id="rId20"/>
    <p:sldId id="277" r:id="rId21"/>
    <p:sldId id="272" r:id="rId22"/>
    <p:sldId id="273" r:id="rId23"/>
    <p:sldId id="274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0DB29-A303-4E8D-BA57-F8A5C718542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1702C-667B-4E32-A094-F1CAD44A1D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131B-1E19-4AE5-9017-AB63F05882C8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B595-BAF5-47F7-90BC-D3A838F6BAA5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3C33-1DC1-4792-A84D-158E14B4A0D4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520B-29EB-4692-8FD0-AD19BFABC76B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AFAA-7C06-468A-ABB9-7D5AB29B2ED1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AAEF6-885B-49B8-AF34-511C7000CF7B}" type="datetime1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6EFE-5F30-482D-A6C6-D74E8ECC5BD2}" type="datetime1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D4A-F808-4EC7-9D71-19D33017D7F7}" type="datetime1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35B1-DCFC-422A-B95E-7000A108C37D}" type="datetime1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4CB9-06A5-4D43-9323-6FDF209A53C8}" type="datetime1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2A9F-3A08-4DCF-AE81-0F212A605920}" type="datetime1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FB0A-BBFF-4F46-9540-020A954BDC1E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49D90-4130-484F-95B4-D6B4B3F5F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hkola.tsu.ru/upload/blog/694/kon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1208"/>
          </a:xfrm>
          <a:prstGeom prst="rect">
            <a:avLst/>
          </a:prstGeom>
          <a:noFill/>
        </p:spPr>
      </p:pic>
      <p:pic>
        <p:nvPicPr>
          <p:cNvPr id="11268" name="Picture 4" descr="http://img.russia.edu.ru/prezid/konst.jpg"/>
          <p:cNvPicPr>
            <a:picLocks noChangeAspect="1" noChangeArrowheads="1"/>
          </p:cNvPicPr>
          <p:nvPr/>
        </p:nvPicPr>
        <p:blipFill>
          <a:blip r:embed="rId3"/>
          <a:srcRect l="4596" r="6504"/>
          <a:stretch>
            <a:fillRect/>
          </a:stretch>
        </p:blipFill>
        <p:spPr bwMode="auto">
          <a:xfrm>
            <a:off x="6000760" y="2816527"/>
            <a:ext cx="2928958" cy="404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goodfon.ru/wallpaper/big/e/87/flag-rossii-rus-edi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85852" y="214290"/>
            <a:ext cx="707236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1.Всемирный день прав ребёнка.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 ноября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День прав человека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 декабря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3.День Конституции РФ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 декабря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14744" y="1285860"/>
            <a:ext cx="47863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ты пока ещё ребёнок,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должен знать уже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пелёнок,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ты уже России сын,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маленький, но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гражданин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0430" y="857232"/>
            <a:ext cx="50006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нужны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нам всем очень важны,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из многих кандидатов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Выбрать лучших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депутатов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00364" y="785794"/>
            <a:ext cx="571504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высших органов власти в нашей стране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законодательный орган –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Государственная Дума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Уважаемый человек, избранный народом в представительный орган власти -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депутат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Тот, кто участвует в выборах, имеет право на участие в них -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избиратель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428992" y="610136"/>
            <a:ext cx="54292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создаются и утверждаются законы?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1). Для всех граждан России?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Государственная Дума</a:t>
            </a:r>
            <a:endParaRPr kumimoji="0" lang="ru-RU" sz="4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2). Для жителей Санкт-Петербурга?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Законодательное собрание</a:t>
            </a:r>
            <a:endParaRPr kumimoji="0" lang="ru-RU" sz="4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00364" y="714356"/>
            <a:ext cx="578647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1.Какие международные документы защищают права детей?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1). Конституция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2). Декларация прав человека.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4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Конвенция о правах ребёнка.</a:t>
            </a:r>
            <a:endParaRPr kumimoji="0" lang="ru-RU" sz="40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bali.ru/wp-content/uploads/2012/09/russia_people_icon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142852"/>
            <a:ext cx="28424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тур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357826"/>
            <a:ext cx="70640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Уголовное право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edsovet.su/_ld/346/3628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00034" y="1500174"/>
            <a:ext cx="80724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нормативный документ, определяющий преступность и наказуемость деяний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Уголовный кодекс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Трудовой кодекс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Семейный кодекс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3628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1500174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чертой подчеркните строчку, в  которой говорится о преступлении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Двумя чертами подчеркните строчку, в которой говорится о проступке.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норм административного права.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правовых норм опасных для человека и общества.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346/3628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1336401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правильный ответ на вопрос: С какого возраста наступает ответственность за тяжкие и особо тяжкие преступления?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14 лет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16 лет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18 лет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elmar-ltd.com/images/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785794"/>
            <a:ext cx="724615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– </a:t>
            </a:r>
          </a:p>
          <a:p>
            <a:pPr algn="ctr"/>
            <a:r>
              <a:rPr lang="ru-RU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аконопслушный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гражданин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346/3628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472" y="1285860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ли несовершеннолетний попасть в полицию, если он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Находился в состоянии алкогольного опьянения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Переходил улицу в неположенном месте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Допустил безбилетный проезд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Сообщил, что в здании школы заложена бомба, зная, что это ложь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дал списать домашнее задание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Купил краденую вещь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oliantprazdnik.ru/d/256681/d/1-690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3" y="0"/>
            <a:ext cx="9119707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datas/geografija/Rossija-Rodina-moja/0011-011-Ottsom-rossijskogo-flaga-istoriki-schitajut-imperatora-Rossii-Petra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firmaden.ru/wp-content/uploads/2013/11/3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edsovet.su/_ld/346/3628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00034" y="1500174"/>
            <a:ext cx="80724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нормативный документ, определяющий преступность и наказуемость деяний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Уголовный кодекс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Трудовой кодекс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Семейный кодекс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3628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1500174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чертой подчеркните строчку, в  которой говорится о преступлении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Двумя чертами подчеркните строчку, в которой говорится о проступке.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норм административного права.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правовых норм опасных для человека и общества.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4286256"/>
            <a:ext cx="72152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0034" y="4429132"/>
            <a:ext cx="72152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4786322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0034" y="4857760"/>
            <a:ext cx="10715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034" y="5429264"/>
            <a:ext cx="77867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42910" y="5929330"/>
            <a:ext cx="38576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346/3628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1336401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Укажите правильный ответ на вопрос: С какого возраста наступает ответственность за тяжкие и особо тяжкие преступления?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14 лет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16 лет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18 лет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346/36282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1500174"/>
            <a:ext cx="81439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ли несовершеннолетний попасть в полицию, если он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Находился в состоянии алкогольного опьянения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Переходил улицу в неположенном месте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(нет)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Допустил безбилетный проезд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Сообщил, что в здании школы заложена бомба, зная, что это ложь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дал списать домашнее задание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(нет)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Купил краденую вещь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(да)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bali.ru/wp-content/uploads/2012/09/russia_people_icon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142852"/>
            <a:ext cx="28424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357826"/>
            <a:ext cx="6620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Трудовое право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TaybMSOUpdmA7UEG8FnSv4SVIbR1klycMo1YQGgiwQUeUArj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2844" y="1071546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Отметьте основной юридический документ, регулирующий трудовые отношения.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Конституция РФ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Кодекс законов о труде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Гражданский кодекс.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bali.ru/wp-content/uploads/2012/09/russia_people_icon_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142852"/>
            <a:ext cx="28424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тур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357826"/>
            <a:ext cx="81612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Гражданское право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TaybMSOUpdmA7UEG8FnSv4SVIbR1klycMo1YQGgiwQUeUArj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1285860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какого возраста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несовершеннолетнего наступает право на трудоустройство?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14 лет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16 лет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18 лет.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TaybMSOUpdmA7UEG8FnSv4SVIbR1klycMo1YQGgiwQUeUArj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1071546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Ивану 16 лет. Он хочет устроиться на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ночным сторожем. </a:t>
            </a: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ли Иван принят на работу?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Ивану 15 лет. Он летом устроился на работу. Родители не разрешают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 самостоятельно распоряжаться заработком.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Законны ли требования родителей?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1.gstatic.com/images?q=tbn:ANd9GcQy1z8mMiGndGR1k4wWKGwDbSGZ03TRcGjm1x5mPWMPGAP_Qbz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577"/>
            <a:ext cx="5857884" cy="681542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5klass.net/datas/istorija/Istorija-Ivana-3/0007-007-Ivan-III-i-Sofja-Paleo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.wikimedia.org/wikipedia/commons/2/2a/Russian-coa-16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67514" cy="6143644"/>
          </a:xfrm>
          <a:prstGeom prst="rect">
            <a:avLst/>
          </a:prstGeom>
          <a:noFill/>
        </p:spPr>
      </p:pic>
      <p:pic>
        <p:nvPicPr>
          <p:cNvPr id="47108" name="Picture 4" descr="http://kontrrev.ho.ua/imgs/r/r016.jpg"/>
          <p:cNvPicPr>
            <a:picLocks noChangeAspect="1" noChangeArrowheads="1"/>
          </p:cNvPicPr>
          <p:nvPr/>
        </p:nvPicPr>
        <p:blipFill>
          <a:blip r:embed="rId3"/>
          <a:srcRect r="6395"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www.obrazz.ru/uploaded/articles2/petrovskie_medali/Pet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45010" cy="5000636"/>
          </a:xfrm>
          <a:prstGeom prst="rect">
            <a:avLst/>
          </a:prstGeom>
          <a:noFill/>
        </p:spPr>
      </p:pic>
      <p:pic>
        <p:nvPicPr>
          <p:cNvPr id="48130" name="Picture 2" descr="http://900igr.net/datai/geografija/Rossija-Rodina-moja/0006-007-Na-protjazhenii-vremeni-gerb-vidoizmenjals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035" y="0"/>
            <a:ext cx="60249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4744" y="285728"/>
            <a:ext cx="5143536" cy="521497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6" name="Picture 4" descr="http://images.myshared.ru/400427/slide_6.jpg"/>
          <p:cNvPicPr>
            <a:picLocks noChangeAspect="1" noChangeArrowheads="1"/>
          </p:cNvPicPr>
          <p:nvPr/>
        </p:nvPicPr>
        <p:blipFill>
          <a:blip r:embed="rId2"/>
          <a:srcRect l="4688" t="23750" r="49375" b="13749"/>
          <a:stretch>
            <a:fillRect/>
          </a:stretch>
        </p:blipFill>
        <p:spPr bwMode="auto">
          <a:xfrm>
            <a:off x="4347685" y="838278"/>
            <a:ext cx="3939092" cy="4019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http://www.bibliotekar.ru/rusRomanov/6.files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87916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myshared.ru/416115/slide_18.jpg"/>
          <p:cNvPicPr>
            <a:picLocks noChangeAspect="1" noChangeArrowheads="1"/>
          </p:cNvPicPr>
          <p:nvPr/>
        </p:nvPicPr>
        <p:blipFill>
          <a:blip r:embed="rId2"/>
          <a:srcRect l="2081" t="5550" r="3214" b="8417"/>
          <a:stretch>
            <a:fillRect/>
          </a:stretch>
        </p:blipFill>
        <p:spPr bwMode="auto">
          <a:xfrm>
            <a:off x="21864" y="0"/>
            <a:ext cx="9122136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encrypted-tbn1.gstatic.com/images?q=tbn:ANd9GcQy1z8mMiGndGR1k4wWKGwDbSGZ03TRcGjm1x5mPWMPGAP_Qbz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577"/>
            <a:ext cx="5857884" cy="6815423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TaybMSOUpdmA7UEG8FnSv4SVIbR1klycMo1YQGgiwQUeUArj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42844" y="1071546"/>
            <a:ext cx="88583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Отметьте основной юридический документ, регулирующий трудовые отношения.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Конституция РФ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Кодекс законов о труде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Гражданский кодекс.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goodfon.ru/wallpaper/big/e/87/flag-rossii-rus-edi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85852" y="142852"/>
            <a:ext cx="70723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1.Всемирный день прав ребёнка.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День прав человека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3.День Конституции РФ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8596" y="5357826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ноября, 12 декабря, 10 декабря.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3.gstatic.com/images?q=tbn:ANd9GcTaybMSOUpdmA7UEG8FnSv4SVIbR1klycMo1YQGgiwQUeUArj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1285860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какого возраста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несовершеннолетнего наступает право на трудоустройство?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14 лет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16 лет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18 лет.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TaybMSOUpdmA7UEG8FnSv4SVIbR1klycMo1YQGgiwQUeUArj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49177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82" y="1071546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Ивану 16 лет. Он хочет устроиться на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ночным сторожем. </a:t>
            </a: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ли Иван принят на работу?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(нет)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Ивану 15 лет. Он летом устроился на работу. Родители не разрешают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ему самостоятельно распоряжаться заработком.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Законны ли требования родителей?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(нет)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86182" y="1500174"/>
            <a:ext cx="42030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Всем огромное</a:t>
            </a:r>
          </a:p>
          <a:p>
            <a:pPr algn="ctr"/>
            <a:r>
              <a:rPr lang="ru-RU" sz="4800" b="1" dirty="0" smtClean="0"/>
              <a:t>СПАСИБО</a:t>
            </a:r>
          </a:p>
          <a:p>
            <a:pPr algn="ctr"/>
            <a:r>
              <a:rPr lang="ru-RU" sz="4800" dirty="0" smtClean="0"/>
              <a:t>За игру!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14744" y="1285860"/>
            <a:ext cx="47863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ты пока ещё ребёнок,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должен знать уже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пелёнок,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ты уже России сын,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маленький, но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…………………..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00430" y="857232"/>
            <a:ext cx="50006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нужны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нам всем очень важны,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из многих кандидатов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Выбрать лучших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000364" y="785794"/>
            <a:ext cx="571504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высших органов власти в нашей стране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законодательный орган -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Уважаемый человек, избранный народом в представительный орган власти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………………………………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Тот, кто участвует в выборах, имеет право на участие в них - ……………..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428992" y="1142984"/>
            <a:ext cx="54292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создаются и утверждаются законы?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1). Для всех граждан России?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2). Для жителей Санкт-Петербурга?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46/48368553.jpg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00364" y="714356"/>
            <a:ext cx="578647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1.Какие международные документы защищают права детей?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1). Конституция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2). Декларация прав человека.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3). Конвенция о правах ребёнка.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49D90-4130-484F-95B4-D6B4B3F5F1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826</Words>
  <Application>Microsoft Office PowerPoint</Application>
  <PresentationFormat>Экран (4:3)</PresentationFormat>
  <Paragraphs>178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28</cp:revision>
  <dcterms:created xsi:type="dcterms:W3CDTF">2014-11-24T19:10:48Z</dcterms:created>
  <dcterms:modified xsi:type="dcterms:W3CDTF">2014-12-08T21:47:25Z</dcterms:modified>
</cp:coreProperties>
</file>