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8" r:id="rId19"/>
    <p:sldId id="276" r:id="rId20"/>
    <p:sldId id="273" r:id="rId21"/>
    <p:sldId id="274" r:id="rId22"/>
    <p:sldId id="279" r:id="rId23"/>
    <p:sldId id="277" r:id="rId24"/>
    <p:sldId id="275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D0922-2A04-4505-AF95-F13DE87E3FE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B34C-30D9-4C10-B987-B5247E01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\05%20-%20&#1055;&#1088;&#1080;&#1093;&#1086;&#1076;&#1080;&#1083;&#1072;%20&#1082;&#1086;&#1083;&#1103;&#1076;&#1072;%20&#1085;&#1072;&#1082;&#1072;&#1085;&#1091;&#1085;&#1077;%20&#1056;&#1086;&#1078;&#1076;&#1077;&#1089;&#1090;&#1074;&#1072;.%20&#1055;&#1077;&#1089;&#1085;&#1103;-&#1082;&#1086;&#1083;&#1103;&#1076;&#1082;&#1072;.mp3" TargetMode="Externa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\05%20-%20&#1055;&#1088;&#1080;&#1093;&#1086;&#1076;&#1080;&#1083;&#1072;%20&#1082;&#1086;&#1083;&#1103;&#1076;&#1072;%20&#1085;&#1072;&#1082;&#1072;&#1085;&#1091;&#1085;&#1077;%20&#1056;&#1086;&#1078;&#1076;&#1077;&#1089;&#1090;&#1074;&#1072;.%20&#1055;&#1077;&#1089;&#1085;&#1103;-&#1082;&#1086;&#1083;&#1103;&#1076;&#1082;&#1072;.mp3" TargetMode="Externa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11" Type="http://schemas.openxmlformats.org/officeDocument/2006/relationships/image" Target="../media/image60.gif"/><Relationship Id="rId5" Type="http://schemas.openxmlformats.org/officeDocument/2006/relationships/image" Target="../media/image54.gif"/><Relationship Id="rId10" Type="http://schemas.openxmlformats.org/officeDocument/2006/relationships/image" Target="../media/image59.gif"/><Relationship Id="rId4" Type="http://schemas.openxmlformats.org/officeDocument/2006/relationships/image" Target="../media/image53.gif"/><Relationship Id="rId9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28728" y="500042"/>
            <a:ext cx="6429420" cy="335758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НОВЫЙ ГОД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3643314"/>
            <a:ext cx="27045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714752"/>
            <a:ext cx="27045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6" grpId="0"/>
      <p:bldP spid="6" grpId="1"/>
      <p:bldP spid="6" grpId="2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2981325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book_li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000108"/>
            <a:ext cx="3889248" cy="451104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857892"/>
            <a:ext cx="28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БИБЛИЯ - КНИГИ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7166"/>
            <a:ext cx="3019425" cy="435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212275042_358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4143404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5143512"/>
            <a:ext cx="8021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ЗАВЕТ</a:t>
            </a:r>
            <a:r>
              <a:rPr lang="ru-RU" sz="2800" dirty="0" smtClean="0"/>
              <a:t>- </a:t>
            </a:r>
            <a:r>
              <a:rPr lang="ru-RU" sz="2800" b="1" i="1" dirty="0" smtClean="0"/>
              <a:t>«ДОГОВОР», «СОЮЗ» </a:t>
            </a:r>
            <a:r>
              <a:rPr lang="ru-RU" sz="2800" b="1" dirty="0" smtClean="0"/>
              <a:t>БОГА С ЧЕЛОВЕКОМ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01090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57166"/>
            <a:ext cx="4508671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ВЕТХИЙ ЗАВЕТ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sotv-mi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85992"/>
            <a:ext cx="3905245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714487"/>
            <a:ext cx="2912560" cy="412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43966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525471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ЗАВЕТ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84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4701546" cy="351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h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656460"/>
            <a:ext cx="3228977" cy="469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528" y="65722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E6DCAC">
                <a:alpha val="1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5189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41926"/>
            <a:ext cx="4223875" cy="4449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43966" y="6500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357826"/>
            <a:ext cx="6673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ЕВАНГЕЛИЕ</a:t>
            </a:r>
            <a:r>
              <a:rPr lang="ru-RU" sz="2800" b="1" dirty="0" smtClean="0"/>
              <a:t> – БЛАГАЯ, РАДОСТНАЯ ВЕСТЬ.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E6DCAC">
                <a:alpha val="1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665436_object_41_1113472466_20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666" y="315666"/>
            <a:ext cx="4666667" cy="622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hr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737828"/>
            <a:ext cx="6286544" cy="526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isy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28604"/>
            <a:ext cx="4290448" cy="58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73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357298"/>
            <a:ext cx="7121925" cy="407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lovo_pi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357166"/>
            <a:ext cx="4143404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15404" y="6500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блё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28"/>
            <a:ext cx="4654882" cy="617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643966" y="65722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п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571480"/>
            <a:ext cx="4294853" cy="580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58214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cterna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785794"/>
            <a:ext cx="3714776" cy="549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1000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9022e76650812d4309c6b6f28e68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82379"/>
            <a:ext cx="4214842" cy="6198297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_1000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newy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81156"/>
            <a:ext cx="5072097" cy="6208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5404" y="6500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ядов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8381088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58214" y="6500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4" name="05 - Приходила коляда накануне Рождества. Песня-кол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ядование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85728"/>
            <a:ext cx="4786328" cy="638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500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4" name="05 - Приходила коляда накануне Рождества. Песня-кол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906877_ton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857232"/>
            <a:ext cx="4071966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олядование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857232"/>
            <a:ext cx="8143932" cy="496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lue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428736"/>
            <a:ext cx="695325" cy="714375"/>
          </a:xfrm>
          <a:prstGeom prst="rect">
            <a:avLst/>
          </a:prstGeom>
        </p:spPr>
      </p:pic>
      <p:pic>
        <p:nvPicPr>
          <p:cNvPr id="11" name="Рисунок 10" descr="961839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500174"/>
            <a:ext cx="4762500" cy="2914650"/>
          </a:xfrm>
          <a:prstGeom prst="rect">
            <a:avLst/>
          </a:prstGeom>
        </p:spPr>
      </p:pic>
      <p:pic>
        <p:nvPicPr>
          <p:cNvPr id="15" name="Рисунок 14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24" y="428604"/>
            <a:ext cx="695325" cy="714375"/>
          </a:xfrm>
          <a:prstGeom prst="rect">
            <a:avLst/>
          </a:prstGeom>
        </p:spPr>
      </p:pic>
      <p:pic>
        <p:nvPicPr>
          <p:cNvPr id="16" name="Рисунок 15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857364"/>
            <a:ext cx="695325" cy="714375"/>
          </a:xfrm>
          <a:prstGeom prst="rect">
            <a:avLst/>
          </a:prstGeom>
        </p:spPr>
      </p:pic>
      <p:pic>
        <p:nvPicPr>
          <p:cNvPr id="17" name="Рисунок 16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4786322"/>
            <a:ext cx="695325" cy="714375"/>
          </a:xfrm>
          <a:prstGeom prst="rect">
            <a:avLst/>
          </a:prstGeom>
        </p:spPr>
      </p:pic>
      <p:pic>
        <p:nvPicPr>
          <p:cNvPr id="18" name="Рисунок 17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72074"/>
            <a:ext cx="695325" cy="714375"/>
          </a:xfrm>
          <a:prstGeom prst="rect">
            <a:avLst/>
          </a:prstGeom>
        </p:spPr>
      </p:pic>
      <p:pic>
        <p:nvPicPr>
          <p:cNvPr id="19" name="Рисунок 18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5500702"/>
            <a:ext cx="695325" cy="714375"/>
          </a:xfrm>
          <a:prstGeom prst="rect">
            <a:avLst/>
          </a:prstGeom>
        </p:spPr>
      </p:pic>
      <p:pic>
        <p:nvPicPr>
          <p:cNvPr id="20" name="Рисунок 19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286256"/>
            <a:ext cx="695325" cy="714375"/>
          </a:xfrm>
          <a:prstGeom prst="rect">
            <a:avLst/>
          </a:prstGeom>
        </p:spPr>
      </p:pic>
      <p:pic>
        <p:nvPicPr>
          <p:cNvPr id="21" name="Рисунок 20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000504"/>
            <a:ext cx="695325" cy="714375"/>
          </a:xfrm>
          <a:prstGeom prst="rect">
            <a:avLst/>
          </a:prstGeom>
        </p:spPr>
      </p:pic>
      <p:pic>
        <p:nvPicPr>
          <p:cNvPr id="22" name="Рисунок 21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928934"/>
            <a:ext cx="695325" cy="714375"/>
          </a:xfrm>
          <a:prstGeom prst="rect">
            <a:avLst/>
          </a:prstGeom>
        </p:spPr>
      </p:pic>
      <p:pic>
        <p:nvPicPr>
          <p:cNvPr id="23" name="Рисунок 22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857232"/>
            <a:ext cx="695325" cy="714375"/>
          </a:xfrm>
          <a:prstGeom prst="rect">
            <a:avLst/>
          </a:prstGeom>
        </p:spPr>
      </p:pic>
      <p:pic>
        <p:nvPicPr>
          <p:cNvPr id="24" name="Рисунок 23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143116"/>
            <a:ext cx="695325" cy="714375"/>
          </a:xfrm>
          <a:prstGeom prst="rect">
            <a:avLst/>
          </a:prstGeom>
        </p:spPr>
      </p:pic>
      <p:pic>
        <p:nvPicPr>
          <p:cNvPr id="25" name="Рисунок 24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285992"/>
            <a:ext cx="695325" cy="714375"/>
          </a:xfrm>
          <a:prstGeom prst="rect">
            <a:avLst/>
          </a:prstGeom>
        </p:spPr>
      </p:pic>
      <p:pic>
        <p:nvPicPr>
          <p:cNvPr id="26" name="Рисунок 25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5572140"/>
            <a:ext cx="695325" cy="714375"/>
          </a:xfrm>
          <a:prstGeom prst="rect">
            <a:avLst/>
          </a:prstGeom>
        </p:spPr>
      </p:pic>
      <p:pic>
        <p:nvPicPr>
          <p:cNvPr id="27" name="Рисунок 26" descr="ny0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695325" cy="714375"/>
          </a:xfrm>
          <a:prstGeom prst="rect">
            <a:avLst/>
          </a:prstGeom>
        </p:spPr>
      </p:pic>
      <p:pic>
        <p:nvPicPr>
          <p:cNvPr id="28" name="Рисунок 27" descr="star00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0"/>
            <a:ext cx="5168900" cy="3560798"/>
          </a:xfrm>
          <a:prstGeom prst="rect">
            <a:avLst/>
          </a:prstGeom>
        </p:spPr>
      </p:pic>
      <p:pic>
        <p:nvPicPr>
          <p:cNvPr id="29" name="Рисунок 28" descr="star0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3071810"/>
            <a:ext cx="1562100" cy="1562100"/>
          </a:xfrm>
          <a:prstGeom prst="rect">
            <a:avLst/>
          </a:prstGeom>
        </p:spPr>
      </p:pic>
      <p:pic>
        <p:nvPicPr>
          <p:cNvPr id="30" name="Рисунок 29" descr="star0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428604"/>
            <a:ext cx="1562100" cy="1562100"/>
          </a:xfrm>
          <a:prstGeom prst="rect">
            <a:avLst/>
          </a:prstGeom>
        </p:spPr>
      </p:pic>
      <p:pic>
        <p:nvPicPr>
          <p:cNvPr id="31" name="Рисунок 30" descr="star0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714884"/>
            <a:ext cx="1562100" cy="1562100"/>
          </a:xfrm>
          <a:prstGeom prst="rect">
            <a:avLst/>
          </a:prstGeom>
        </p:spPr>
      </p:pic>
      <p:pic>
        <p:nvPicPr>
          <p:cNvPr id="32" name="Рисунок 31" descr="star0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4857760"/>
            <a:ext cx="1562100" cy="1562100"/>
          </a:xfrm>
          <a:prstGeom prst="rect">
            <a:avLst/>
          </a:prstGeom>
        </p:spPr>
      </p:pic>
      <p:pic>
        <p:nvPicPr>
          <p:cNvPr id="33" name="Рисунок 32" descr="star0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1612"/>
            <a:ext cx="1562100" cy="15621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000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9b297c6607a41b52e979e467d97db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14290"/>
            <a:ext cx="2524134" cy="2912462"/>
          </a:xfrm>
          <a:prstGeom prst="rect">
            <a:avLst/>
          </a:prstGeom>
        </p:spPr>
      </p:pic>
      <p:pic>
        <p:nvPicPr>
          <p:cNvPr id="6" name="Рисунок 5" descr="66203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271286"/>
            <a:ext cx="2786082" cy="4153326"/>
          </a:xfrm>
          <a:prstGeom prst="rect">
            <a:avLst/>
          </a:prstGeom>
        </p:spPr>
      </p:pic>
      <p:pic>
        <p:nvPicPr>
          <p:cNvPr id="7" name="Рисунок 6" descr="people05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704" y="4000504"/>
            <a:ext cx="2528060" cy="2505078"/>
          </a:xfrm>
          <a:prstGeom prst="rect">
            <a:avLst/>
          </a:prstGeom>
        </p:spPr>
      </p:pic>
      <p:pic>
        <p:nvPicPr>
          <p:cNvPr id="8" name="Рисунок 7" descr="star01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0"/>
            <a:ext cx="1643074" cy="1553452"/>
          </a:xfrm>
          <a:prstGeom prst="rect">
            <a:avLst/>
          </a:prstGeom>
        </p:spPr>
      </p:pic>
      <p:pic>
        <p:nvPicPr>
          <p:cNvPr id="9" name="Рисунок 8" descr="newy12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1" y="1857364"/>
            <a:ext cx="3052351" cy="3357586"/>
          </a:xfrm>
          <a:prstGeom prst="rect">
            <a:avLst/>
          </a:prstGeom>
        </p:spPr>
      </p:pic>
      <p:pic>
        <p:nvPicPr>
          <p:cNvPr id="10" name="Рисунок 9" descr="raznoe_prazdnik01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2428868"/>
            <a:ext cx="1752600" cy="1419225"/>
          </a:xfrm>
          <a:prstGeom prst="rect">
            <a:avLst/>
          </a:prstGeom>
        </p:spPr>
      </p:pic>
      <p:pic>
        <p:nvPicPr>
          <p:cNvPr id="11" name="Рисунок 10" descr="new_year14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488" y="5429264"/>
            <a:ext cx="790575" cy="1019175"/>
          </a:xfrm>
          <a:prstGeom prst="rect">
            <a:avLst/>
          </a:prstGeom>
        </p:spPr>
      </p:pic>
      <p:pic>
        <p:nvPicPr>
          <p:cNvPr id="12" name="Рисунок 11" descr="new_year11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6380" y="5643578"/>
            <a:ext cx="342900" cy="504825"/>
          </a:xfrm>
          <a:prstGeom prst="rect">
            <a:avLst/>
          </a:prstGeom>
        </p:spPr>
      </p:pic>
      <p:pic>
        <p:nvPicPr>
          <p:cNvPr id="13" name="Рисунок 12" descr="new_year11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090" y="3357562"/>
            <a:ext cx="342900" cy="504825"/>
          </a:xfrm>
          <a:prstGeom prst="rect">
            <a:avLst/>
          </a:prstGeom>
        </p:spPr>
      </p:pic>
      <p:pic>
        <p:nvPicPr>
          <p:cNvPr id="14" name="Рисунок 13" descr="new_year11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4286256"/>
            <a:ext cx="342900" cy="504825"/>
          </a:xfrm>
          <a:prstGeom prst="rect">
            <a:avLst/>
          </a:prstGeom>
        </p:spPr>
      </p:pic>
      <p:pic>
        <p:nvPicPr>
          <p:cNvPr id="15" name="Рисунок 14" descr="new_year11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5572140"/>
            <a:ext cx="342900" cy="504825"/>
          </a:xfrm>
          <a:prstGeom prst="rect">
            <a:avLst/>
          </a:prstGeom>
        </p:spPr>
      </p:pic>
      <p:pic>
        <p:nvPicPr>
          <p:cNvPr id="16" name="Рисунок 15" descr="new_year14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248" y="3000372"/>
            <a:ext cx="790575" cy="1019175"/>
          </a:xfrm>
          <a:prstGeom prst="rect">
            <a:avLst/>
          </a:prstGeom>
        </p:spPr>
      </p:pic>
      <p:pic>
        <p:nvPicPr>
          <p:cNvPr id="17" name="Рисунок 16" descr="star04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8992" y="1285860"/>
            <a:ext cx="495300" cy="485775"/>
          </a:xfrm>
          <a:prstGeom prst="rect">
            <a:avLst/>
          </a:prstGeom>
        </p:spPr>
      </p:pic>
      <p:pic>
        <p:nvPicPr>
          <p:cNvPr id="18" name="Рисунок 17" descr="star04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7752" y="500042"/>
            <a:ext cx="495300" cy="485775"/>
          </a:xfrm>
          <a:prstGeom prst="rect">
            <a:avLst/>
          </a:prstGeom>
        </p:spPr>
      </p:pic>
      <p:pic>
        <p:nvPicPr>
          <p:cNvPr id="19" name="Рисунок 18" descr="star04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488" y="285728"/>
            <a:ext cx="495300" cy="485775"/>
          </a:xfrm>
          <a:prstGeom prst="rect">
            <a:avLst/>
          </a:prstGeom>
        </p:spPr>
      </p:pic>
      <p:pic>
        <p:nvPicPr>
          <p:cNvPr id="20" name="Рисунок 19" descr="star04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8860" y="1571612"/>
            <a:ext cx="495300" cy="485775"/>
          </a:xfrm>
          <a:prstGeom prst="rect">
            <a:avLst/>
          </a:prstGeom>
        </p:spPr>
      </p:pic>
      <p:pic>
        <p:nvPicPr>
          <p:cNvPr id="21" name="Рисунок 20" descr="star04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0628" y="1285860"/>
            <a:ext cx="495300" cy="485775"/>
          </a:xfrm>
          <a:prstGeom prst="rect">
            <a:avLst/>
          </a:prstGeom>
        </p:spPr>
      </p:pic>
      <p:pic>
        <p:nvPicPr>
          <p:cNvPr id="22" name="Рисунок 21" descr="star04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2462" y="357166"/>
            <a:ext cx="49530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_000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70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85728"/>
            <a:ext cx="4445723" cy="6072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714356"/>
            <a:ext cx="857256" cy="880742"/>
          </a:xfrm>
          <a:prstGeom prst="rect">
            <a:avLst/>
          </a:prstGeom>
        </p:spPr>
      </p:pic>
      <p:pic>
        <p:nvPicPr>
          <p:cNvPr id="5" name="Рисунок 4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571876"/>
            <a:ext cx="857256" cy="880742"/>
          </a:xfrm>
          <a:prstGeom prst="rect">
            <a:avLst/>
          </a:prstGeom>
        </p:spPr>
      </p:pic>
      <p:pic>
        <p:nvPicPr>
          <p:cNvPr id="6" name="Рисунок 5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85728"/>
            <a:ext cx="857256" cy="880742"/>
          </a:xfrm>
          <a:prstGeom prst="rect">
            <a:avLst/>
          </a:prstGeom>
        </p:spPr>
      </p:pic>
      <p:pic>
        <p:nvPicPr>
          <p:cNvPr id="7" name="Рисунок 6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143380"/>
            <a:ext cx="857256" cy="880742"/>
          </a:xfrm>
          <a:prstGeom prst="rect">
            <a:avLst/>
          </a:prstGeom>
        </p:spPr>
      </p:pic>
      <p:pic>
        <p:nvPicPr>
          <p:cNvPr id="8" name="Рисунок 7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929198"/>
            <a:ext cx="857256" cy="880742"/>
          </a:xfrm>
          <a:prstGeom prst="rect">
            <a:avLst/>
          </a:prstGeom>
        </p:spPr>
      </p:pic>
      <p:pic>
        <p:nvPicPr>
          <p:cNvPr id="9" name="Рисунок 8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928934"/>
            <a:ext cx="857256" cy="880742"/>
          </a:xfrm>
          <a:prstGeom prst="rect">
            <a:avLst/>
          </a:prstGeom>
        </p:spPr>
      </p:pic>
      <p:pic>
        <p:nvPicPr>
          <p:cNvPr id="10" name="Рисунок 9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429000"/>
            <a:ext cx="857256" cy="880742"/>
          </a:xfrm>
          <a:prstGeom prst="rect">
            <a:avLst/>
          </a:prstGeom>
        </p:spPr>
      </p:pic>
      <p:pic>
        <p:nvPicPr>
          <p:cNvPr id="11" name="Рисунок 10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14290"/>
            <a:ext cx="857256" cy="880742"/>
          </a:xfrm>
          <a:prstGeom prst="rect">
            <a:avLst/>
          </a:prstGeom>
        </p:spPr>
      </p:pic>
      <p:pic>
        <p:nvPicPr>
          <p:cNvPr id="12" name="Рисунок 11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5977258"/>
            <a:ext cx="857256" cy="880742"/>
          </a:xfrm>
          <a:prstGeom prst="rect">
            <a:avLst/>
          </a:prstGeom>
        </p:spPr>
      </p:pic>
      <p:pic>
        <p:nvPicPr>
          <p:cNvPr id="13" name="Рисунок 12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857364"/>
            <a:ext cx="857256" cy="880742"/>
          </a:xfrm>
          <a:prstGeom prst="rect">
            <a:avLst/>
          </a:prstGeom>
        </p:spPr>
      </p:pic>
      <p:pic>
        <p:nvPicPr>
          <p:cNvPr id="14" name="Рисунок 13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143380"/>
            <a:ext cx="857256" cy="880742"/>
          </a:xfrm>
          <a:prstGeom prst="rect">
            <a:avLst/>
          </a:prstGeom>
        </p:spPr>
      </p:pic>
      <p:pic>
        <p:nvPicPr>
          <p:cNvPr id="15" name="Рисунок 14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714356"/>
            <a:ext cx="857256" cy="880742"/>
          </a:xfrm>
          <a:prstGeom prst="rect">
            <a:avLst/>
          </a:prstGeom>
        </p:spPr>
      </p:pic>
      <p:pic>
        <p:nvPicPr>
          <p:cNvPr id="16" name="Рисунок 15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3000372"/>
            <a:ext cx="857256" cy="880742"/>
          </a:xfrm>
          <a:prstGeom prst="rect">
            <a:avLst/>
          </a:prstGeom>
        </p:spPr>
      </p:pic>
      <p:pic>
        <p:nvPicPr>
          <p:cNvPr id="17" name="Рисунок 16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1428736"/>
            <a:ext cx="857256" cy="880742"/>
          </a:xfrm>
          <a:prstGeom prst="rect">
            <a:avLst/>
          </a:prstGeom>
        </p:spPr>
      </p:pic>
      <p:pic>
        <p:nvPicPr>
          <p:cNvPr id="18" name="Рисунок 17" descr="ny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143512"/>
            <a:ext cx="857256" cy="880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572528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_1000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nowgi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214422"/>
            <a:ext cx="4714908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500170"/>
            <a:ext cx="1143008" cy="1143012"/>
          </a:xfrm>
          <a:prstGeom prst="rect">
            <a:avLst/>
          </a:prstGeom>
        </p:spPr>
      </p:pic>
      <p:pic>
        <p:nvPicPr>
          <p:cNvPr id="6" name="Рисунок 5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214686"/>
            <a:ext cx="1143008" cy="1143012"/>
          </a:xfrm>
          <a:prstGeom prst="rect">
            <a:avLst/>
          </a:prstGeom>
        </p:spPr>
      </p:pic>
      <p:pic>
        <p:nvPicPr>
          <p:cNvPr id="7" name="Рисунок 6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5000636"/>
            <a:ext cx="1143008" cy="1143012"/>
          </a:xfrm>
          <a:prstGeom prst="rect">
            <a:avLst/>
          </a:prstGeom>
        </p:spPr>
      </p:pic>
      <p:pic>
        <p:nvPicPr>
          <p:cNvPr id="8" name="Рисунок 7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290"/>
            <a:ext cx="1143008" cy="1143012"/>
          </a:xfrm>
          <a:prstGeom prst="rect">
            <a:avLst/>
          </a:prstGeom>
        </p:spPr>
      </p:pic>
      <p:pic>
        <p:nvPicPr>
          <p:cNvPr id="9" name="Рисунок 8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42852"/>
            <a:ext cx="1143008" cy="1143012"/>
          </a:xfrm>
          <a:prstGeom prst="rect">
            <a:avLst/>
          </a:prstGeom>
        </p:spPr>
      </p:pic>
      <p:pic>
        <p:nvPicPr>
          <p:cNvPr id="10" name="Рисунок 9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0"/>
            <a:ext cx="1143008" cy="1143012"/>
          </a:xfrm>
          <a:prstGeom prst="rect">
            <a:avLst/>
          </a:prstGeom>
        </p:spPr>
      </p:pic>
      <p:pic>
        <p:nvPicPr>
          <p:cNvPr id="11" name="Рисунок 10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1714488"/>
            <a:ext cx="1143008" cy="1143012"/>
          </a:xfrm>
          <a:prstGeom prst="rect">
            <a:avLst/>
          </a:prstGeom>
        </p:spPr>
      </p:pic>
      <p:pic>
        <p:nvPicPr>
          <p:cNvPr id="12" name="Рисунок 11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571876"/>
            <a:ext cx="1143008" cy="1143012"/>
          </a:xfrm>
          <a:prstGeom prst="rect">
            <a:avLst/>
          </a:prstGeom>
        </p:spPr>
      </p:pic>
      <p:pic>
        <p:nvPicPr>
          <p:cNvPr id="13" name="Рисунок 12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5429264"/>
            <a:ext cx="1143008" cy="1143012"/>
          </a:xfrm>
          <a:prstGeom prst="rect">
            <a:avLst/>
          </a:prstGeom>
        </p:spPr>
      </p:pic>
      <p:pic>
        <p:nvPicPr>
          <p:cNvPr id="14" name="Рисунок 13" descr="зим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5429264"/>
            <a:ext cx="1143008" cy="1143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43966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уш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57166"/>
            <a:ext cx="1690697" cy="1690697"/>
          </a:xfrm>
          <a:prstGeom prst="rect">
            <a:avLst/>
          </a:prstGeom>
        </p:spPr>
      </p:pic>
      <p:pic>
        <p:nvPicPr>
          <p:cNvPr id="5" name="Рисунок 4" descr="Рисунок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000108"/>
            <a:ext cx="1619250" cy="1171575"/>
          </a:xfrm>
          <a:prstGeom prst="rect">
            <a:avLst/>
          </a:prstGeom>
        </p:spPr>
      </p:pic>
      <p:pic>
        <p:nvPicPr>
          <p:cNvPr id="6" name="Рисунок 5" descr="sw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429132"/>
            <a:ext cx="1918944" cy="1890724"/>
          </a:xfrm>
          <a:prstGeom prst="rect">
            <a:avLst/>
          </a:prstGeom>
        </p:spPr>
      </p:pic>
      <p:pic>
        <p:nvPicPr>
          <p:cNvPr id="7" name="Рисунок 6" descr="sw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4" y="3000374"/>
            <a:ext cx="1857385" cy="1857385"/>
          </a:xfrm>
          <a:prstGeom prst="rect">
            <a:avLst/>
          </a:prstGeom>
        </p:spPr>
      </p:pic>
      <p:pic>
        <p:nvPicPr>
          <p:cNvPr id="8" name="Рисунок 7" descr="sw3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865" y="3000372"/>
            <a:ext cx="1808275" cy="1928826"/>
          </a:xfrm>
          <a:prstGeom prst="rect">
            <a:avLst/>
          </a:prstGeom>
        </p:spPr>
      </p:pic>
      <p:pic>
        <p:nvPicPr>
          <p:cNvPr id="9" name="Рисунок 8" descr="animals0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428596"/>
            <a:ext cx="2262210" cy="2714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528" y="6500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grounds_1000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285860"/>
            <a:ext cx="3429024" cy="4114829"/>
          </a:xfrm>
          <a:prstGeom prst="rect">
            <a:avLst/>
          </a:prstGeom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072362" cy="321471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КАНИКУЛЫ!</a:t>
            </a:r>
            <a:endParaRPr lang="ru-RU" sz="3600" kern="10" spc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357290" y="5143512"/>
            <a:ext cx="5715040" cy="171448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КАНИКУЛЫ!</a:t>
            </a:r>
            <a:endParaRPr lang="ru-RU" sz="3600" kern="10" spc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6842" y="65722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_000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85918" y="1142984"/>
            <a:ext cx="6000792" cy="300039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РОЖДЕСТВО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214818"/>
            <a:ext cx="6858048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РУССКОЙ КУЛЬТУРЕ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6842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42852"/>
            <a:ext cx="549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000240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ЖИВОПИСЬ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2000240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МУЗЫКА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2071678"/>
            <a:ext cx="262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ЛИТЕРАТУРА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286388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ТЕАТР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4572008"/>
            <a:ext cx="286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АРХИТЕКТУРА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572140"/>
            <a:ext cx="2661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СКУЛЬПТУРА</a:t>
            </a:r>
            <a:endParaRPr lang="ru-RU" sz="3600" dirty="0"/>
          </a:p>
        </p:txBody>
      </p:sp>
      <p:pic>
        <p:nvPicPr>
          <p:cNvPr id="9" name="Рисунок 8" descr="дл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496"/>
            <a:ext cx="2915570" cy="214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muzik11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49" y="2928934"/>
            <a:ext cx="2484092" cy="1071569"/>
          </a:xfrm>
          <a:prstGeom prst="rect">
            <a:avLst/>
          </a:prstGeom>
        </p:spPr>
      </p:pic>
      <p:pic>
        <p:nvPicPr>
          <p:cNvPr id="11" name="Рисунок 10" descr="052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989" y="2677705"/>
            <a:ext cx="2353977" cy="1608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2528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71408_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571480"/>
            <a:ext cx="4000500" cy="566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928670"/>
            <a:ext cx="142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ДОБРО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1142984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СОЧУВСТВИЕ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6211669"/>
            <a:ext cx="3311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СОПЕРЕЖИВАНИЕ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265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МИЛОСЕРДИЕ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2214554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КРАСОТА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429000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ЛЮБОВЬ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3429000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ВЕРНОСТЬ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501090" y="65722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68</Words>
  <Application>Microsoft Office PowerPoint</Application>
  <PresentationFormat>Экран (4:3)</PresentationFormat>
  <Paragraphs>44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26</cp:revision>
  <dcterms:created xsi:type="dcterms:W3CDTF">2009-12-14T19:24:29Z</dcterms:created>
  <dcterms:modified xsi:type="dcterms:W3CDTF">2013-08-24T11:00:05Z</dcterms:modified>
</cp:coreProperties>
</file>