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4" r:id="rId8"/>
    <p:sldId id="265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5" r:id="rId18"/>
    <p:sldId id="274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  <a:srgbClr val="000066"/>
    <a:srgbClr val="F4AD7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8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9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7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3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AF67-BB19-4D1B-83FA-B208F78907CC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739C-FC04-4CE3-9063-D7EE7681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83127"/>
            <a:ext cx="10058400" cy="628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573" y="883228"/>
            <a:ext cx="7528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Arial Black" panose="020B0A04020102020204" pitchFamily="34" charset="0"/>
              </a:rPr>
              <a:t>«Они не вернулись из боя…»</a:t>
            </a:r>
            <a:endParaRPr lang="ru-RU" sz="4400" i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2688" y="5752962"/>
            <a:ext cx="564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Подготовила : библиотекарь  Филичева С. М.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60"/>
          <p:cNvPicPr/>
          <p:nvPr/>
        </p:nvPicPr>
        <p:blipFill>
          <a:blip r:embed="rId3"/>
          <a:stretch>
            <a:fillRect/>
          </a:stretch>
        </p:blipFill>
        <p:spPr>
          <a:xfrm>
            <a:off x="1426464" y="1962912"/>
            <a:ext cx="7339584" cy="36819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160" y="901509"/>
            <a:ext cx="8549640" cy="9150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+mn-lt"/>
              </a:rPr>
              <a:t>г.Новокузнецк</a:t>
            </a:r>
            <a:r>
              <a:rPr lang="ru-RU" sz="3600" b="1" dirty="0" smtClean="0">
                <a:latin typeface="+mn-lt"/>
              </a:rPr>
              <a:t> 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71945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Великий Новгород</a:t>
            </a:r>
            <a:endParaRPr lang="ru-RU" sz="3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8 мая 1965 года в Новгороде (ныне Великий Новгород)на месте братского захоронения неизвестных солдат, павших в годы Великой Отечественной войны (1941-1945), был открыт первый в СССР воинский мемориал с Вечным огнем.</a:t>
            </a:r>
          </a:p>
          <a:p>
            <a:endParaRPr lang="ru-RU" dirty="0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>
          <a:xfrm>
            <a:off x="5085652" y="841121"/>
            <a:ext cx="4143692" cy="4242943"/>
          </a:xfrm>
        </p:spPr>
      </p:pic>
    </p:spTree>
    <p:extLst>
      <p:ext uri="{BB962C8B-B14F-4D97-AF65-F5344CB8AC3E}">
        <p14:creationId xmlns:p14="http://schemas.microsoft.com/office/powerpoint/2010/main" val="32709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176" y="768096"/>
            <a:ext cx="4498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Мемориальный комплекс возле Могилы Неизвестного</a:t>
            </a:r>
          </a:p>
          <a:p>
            <a:r>
              <a:rPr lang="ru-RU" sz="2400" b="1" dirty="0" smtClean="0"/>
              <a:t>Солдата на площади Победы был открыт в 1974 г., в год</a:t>
            </a:r>
          </a:p>
          <a:p>
            <a:r>
              <a:rPr lang="ru-RU" sz="2400" b="1" dirty="0" smtClean="0"/>
              <a:t>празднования 30-летия освобождения Пскова от фашистских</a:t>
            </a:r>
          </a:p>
          <a:p>
            <a:r>
              <a:rPr lang="ru-RU" sz="2400" b="1" dirty="0" smtClean="0"/>
              <a:t>захватчиков. Композиция из оружейных стволов «Салют</a:t>
            </a:r>
          </a:p>
          <a:p>
            <a:r>
              <a:rPr lang="ru-RU" sz="2400" b="1" dirty="0" smtClean="0"/>
              <a:t>Победы». Автор композиции - псковский архитектор и</a:t>
            </a:r>
          </a:p>
          <a:p>
            <a:r>
              <a:rPr lang="ru-RU" sz="2400" b="1" dirty="0" smtClean="0"/>
              <a:t>реставратор Всеволод Петрович Смирнов. Огонь зажжен от</a:t>
            </a:r>
          </a:p>
          <a:p>
            <a:r>
              <a:rPr lang="ru-RU" sz="2400" b="1" dirty="0" smtClean="0"/>
              <a:t>Вечного огня на Марсовом поле в Ленинграде.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04" y="914401"/>
            <a:ext cx="4462272" cy="443788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83680" y="0"/>
            <a:ext cx="3864864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Псков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7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784" y="4151436"/>
            <a:ext cx="8205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Памятник на могиле матроса, погибшего в 1943 году в бою с оккупантами Крыма. Открыт 13 июля 1962 года (вместо старого памятника, существовавшего с 1948 года). Скульптор А. А. </a:t>
            </a:r>
            <a:r>
              <a:rPr lang="ru-RU" b="1" dirty="0" err="1" smtClean="0"/>
              <a:t>Емельянцев</a:t>
            </a:r>
            <a:r>
              <a:rPr lang="ru-RU" b="1" dirty="0" smtClean="0"/>
              <a:t>. Памятник представляет собой скульптурное изображение советского воина в момент</a:t>
            </a:r>
          </a:p>
          <a:p>
            <a:r>
              <a:rPr lang="ru-RU" b="1" dirty="0" smtClean="0"/>
              <a:t>боя на морском берегу. На площадке перед памятником - место для огня (зажигается во время проведения линеек).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328" y="1289227"/>
            <a:ext cx="3389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Крым.</a:t>
            </a:r>
          </a:p>
          <a:p>
            <a:r>
              <a:rPr lang="ru-RU" sz="3600" b="1" dirty="0" smtClean="0"/>
              <a:t>Лагерь «Артек»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8" y="633984"/>
            <a:ext cx="4949952" cy="33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2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   Мурманск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r="8150"/>
          <a:stretch>
            <a:fillRect/>
          </a:stretch>
        </p:blipFill>
        <p:spPr>
          <a:xfrm>
            <a:off x="5047488" y="987425"/>
            <a:ext cx="4450080" cy="46940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255520"/>
            <a:ext cx="3932237" cy="36134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Мурманский « Алеша» -это вторая по высоте статуя в России, 42,5 метров. Выше только знаменитая Родина-мать в Волгограде. Вес статуи — более 5 тысяч тонн. Около мемориала установлены зенитные орудия, которые вели огонь с этой вершины по немецким самолетам.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714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67" y="2682239"/>
            <a:ext cx="4632961" cy="3438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2" y="292608"/>
            <a:ext cx="4180955" cy="2682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9439" y="719328"/>
            <a:ext cx="132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Курск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9248" y="3947451"/>
            <a:ext cx="4226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Мемориальный комплекс «Памяти павших» в г. Курске. Памятник Неизвестному Солдату на мемориале   посвященному Курской битве.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08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752" y="719328"/>
            <a:ext cx="6962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Памятник Неизвестному Солдату,</a:t>
            </a:r>
          </a:p>
          <a:p>
            <a:r>
              <a:rPr lang="ru-RU" sz="3600" b="1" dirty="0"/>
              <a:t>г</a:t>
            </a:r>
            <a:r>
              <a:rPr lang="ru-RU" sz="3600" b="1" dirty="0" smtClean="0"/>
              <a:t>. Казань 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50847"/>
            <a:ext cx="6461760" cy="4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84" y="1706880"/>
            <a:ext cx="5644896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" y="816864"/>
            <a:ext cx="847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Могила Неизвестного Солдата.</a:t>
            </a:r>
          </a:p>
          <a:p>
            <a:r>
              <a:rPr lang="ru-RU" sz="3600" b="1" dirty="0"/>
              <a:t>г</a:t>
            </a:r>
            <a:r>
              <a:rPr lang="ru-RU" sz="3600" b="1" dirty="0" smtClean="0"/>
              <a:t>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208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8096" y="802053"/>
            <a:ext cx="8778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«Имя твоё неизвестно, подвиг твой бессмертен», -</a:t>
            </a:r>
          </a:p>
          <a:p>
            <a:r>
              <a:rPr lang="ru-RU" sz="2400" b="1" dirty="0" smtClean="0"/>
              <a:t>такие слова начертаны на сводах этого мемориального</a:t>
            </a:r>
          </a:p>
          <a:p>
            <a:r>
              <a:rPr lang="ru-RU" sz="2400" b="1" dirty="0" smtClean="0"/>
              <a:t>комплекса. Они стали своеобразным девизом участников</a:t>
            </a:r>
          </a:p>
          <a:p>
            <a:r>
              <a:rPr lang="ru-RU" sz="2400" b="1" dirty="0" smtClean="0"/>
              <a:t>поискового движения, которые разыскивают не</a:t>
            </a:r>
          </a:p>
          <a:p>
            <a:r>
              <a:rPr lang="ru-RU" sz="2400" b="1" dirty="0" smtClean="0"/>
              <a:t>погребенные останки советских воинов и придают их</a:t>
            </a:r>
          </a:p>
          <a:p>
            <a:r>
              <a:rPr lang="ru-RU" sz="2400" b="1" dirty="0" smtClean="0"/>
              <a:t>земле.</a:t>
            </a:r>
          </a:p>
          <a:p>
            <a:r>
              <a:rPr lang="ru-RU" sz="2400" b="1" dirty="0" smtClean="0"/>
              <a:t> В 2009 году памятнику был присвоен статус</a:t>
            </a:r>
          </a:p>
          <a:p>
            <a:r>
              <a:rPr lang="ru-RU" sz="2400" b="1" dirty="0" smtClean="0"/>
              <a:t>Общенационального мемориала воинской славы. А в 2010</a:t>
            </a:r>
          </a:p>
          <a:p>
            <a:r>
              <a:rPr lang="ru-RU" sz="2400" b="1" dirty="0" smtClean="0"/>
              <a:t>году памятник на Могиле Неизвестного Солдата, блоки с</a:t>
            </a:r>
          </a:p>
          <a:p>
            <a:r>
              <a:rPr lang="ru-RU" sz="2400" b="1" dirty="0" smtClean="0"/>
              <a:t>землей городов-героев и памятный знак в честь городов,</a:t>
            </a:r>
          </a:p>
          <a:p>
            <a:r>
              <a:rPr lang="ru-RU" sz="2400" b="1" dirty="0" smtClean="0"/>
              <a:t>удостоенных почётного звания Российской Федерации</a:t>
            </a:r>
          </a:p>
          <a:p>
            <a:r>
              <a:rPr lang="ru-RU" sz="2400" b="1" dirty="0" smtClean="0"/>
              <a:t>«Город воинской славы» были включены в список «особо</a:t>
            </a:r>
          </a:p>
          <a:p>
            <a:r>
              <a:rPr lang="ru-RU" sz="2400" b="1" dirty="0" smtClean="0"/>
              <a:t>ценных объектов культурного наследия» страны.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60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8256" y="130454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24 октября 2014 года Государственная дума РФ объявила 3 декабря памятной датой России — Днём неизвестного солдата. Дата установлена в честь памяти обо всех погибших в годы Великой Отечественной войны неизвестных солдатах и совпадает с днём, когда прах неизвестного солдата был перенесён из братской могилы на 41-м  километре Ленинградского шоссе и торжественно захоронен в Александровском саду.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777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8112" y="913549"/>
            <a:ext cx="768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«Неизвестный солдат. Имя твоё</a:t>
            </a:r>
          </a:p>
          <a:p>
            <a:pPr algn="ctr"/>
            <a:r>
              <a:rPr lang="ru-RU" sz="3200" b="1" dirty="0" smtClean="0"/>
              <a:t>неизвестно – подвиг твой бессмертен»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00" y="2100495"/>
            <a:ext cx="396274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1902244"/>
            <a:ext cx="736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803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981" y="1525262"/>
            <a:ext cx="51380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Мне кажется порою, что солдаты, </a:t>
            </a:r>
          </a:p>
          <a:p>
            <a:r>
              <a:rPr lang="ru-RU" sz="2400" b="1" dirty="0" smtClean="0"/>
              <a:t>С кровавых не пришедшие полей, </a:t>
            </a:r>
          </a:p>
          <a:p>
            <a:r>
              <a:rPr lang="ru-RU" sz="2400" b="1" dirty="0" smtClean="0"/>
              <a:t>Не в землю эту полегли когда-то, </a:t>
            </a:r>
          </a:p>
          <a:p>
            <a:r>
              <a:rPr lang="ru-RU" sz="2400" b="1" dirty="0" smtClean="0"/>
              <a:t>А превратились в белых журавлей…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96" y="3094922"/>
            <a:ext cx="5815584" cy="2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28" y="609600"/>
            <a:ext cx="48158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Ярко звезды горят,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 в кремлевском саду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Неизвестный солдат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Спит у всех на виду.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 Над гранитной плитой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Вечный свет негасим.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Вся страна сиротой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Наклонилась над ним.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Он не сдал автомат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 пилотку свою.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Неизвестный солдат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Пал в жестоком бою.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Неизвестный солдат –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Чей-то сын или брат,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Он с войны никогда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Не вернется назад.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Ярко звезды горят,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И в кремлевском саду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Неизвестный солдат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Спит у всех на виду.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Свет зажгли мы ему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Под стеною Кремля,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А могила ему –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Вся земля, вся земля.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 	Ю. </a:t>
            </a:r>
            <a:r>
              <a:rPr lang="ru-RU" sz="1400" b="1" dirty="0" err="1" smtClean="0">
                <a:cs typeface="Times New Roman" panose="02020603050405020304" pitchFamily="18" charset="0"/>
              </a:rPr>
              <a:t>Коринец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64" y="609600"/>
            <a:ext cx="3381375" cy="4733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72218" y="5343525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Ю́рий</a:t>
            </a:r>
            <a:r>
              <a:rPr lang="ru-RU" dirty="0" smtClean="0"/>
              <a:t> </a:t>
            </a:r>
            <a:r>
              <a:rPr lang="ru-RU" dirty="0" err="1" smtClean="0"/>
              <a:t>Ио́сифович</a:t>
            </a:r>
            <a:r>
              <a:rPr lang="ru-RU" dirty="0" smtClean="0"/>
              <a:t> </a:t>
            </a:r>
            <a:r>
              <a:rPr lang="ru-RU" dirty="0" err="1" smtClean="0"/>
              <a:t>Корине́ц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8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14" y="1014603"/>
            <a:ext cx="6667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816" y="834241"/>
            <a:ext cx="9656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День Неизвестного Солдата – это не только день</a:t>
            </a:r>
          </a:p>
          <a:p>
            <a:r>
              <a:rPr lang="ru-RU" sz="2400" b="1" dirty="0" smtClean="0"/>
              <a:t>памяти погибших в годы Великой Отечественной</a:t>
            </a:r>
          </a:p>
          <a:p>
            <a:r>
              <a:rPr lang="ru-RU" sz="2400" b="1" dirty="0" smtClean="0"/>
              <a:t>войны, но и дата, которая объединит всех погибших и</a:t>
            </a:r>
          </a:p>
          <a:p>
            <a:r>
              <a:rPr lang="ru-RU" sz="2400" b="1" dirty="0" smtClean="0"/>
              <a:t>пропавших без вести во время войн и военных</a:t>
            </a:r>
          </a:p>
          <a:p>
            <a:r>
              <a:rPr lang="ru-RU" sz="2400" b="1" dirty="0" smtClean="0"/>
              <a:t>конфликтов.</a:t>
            </a:r>
          </a:p>
          <a:p>
            <a:r>
              <a:rPr lang="ru-RU" sz="2400" b="1" dirty="0" smtClean="0"/>
              <a:t> Исторически, в ходе войн, множество солдат</a:t>
            </a:r>
          </a:p>
          <a:p>
            <a:r>
              <a:rPr lang="ru-RU" sz="2400" b="1" dirty="0" smtClean="0"/>
              <a:t>гибло и их останки не были или не могли быть</a:t>
            </a:r>
          </a:p>
          <a:p>
            <a:r>
              <a:rPr lang="ru-RU" sz="2400" b="1" dirty="0" smtClean="0"/>
              <a:t>опознаны.</a:t>
            </a:r>
          </a:p>
          <a:p>
            <a:r>
              <a:rPr lang="ru-RU" sz="2400" b="1" dirty="0" smtClean="0"/>
              <a:t> В XX веке, после окончания кровопролитной Первой</a:t>
            </a:r>
          </a:p>
          <a:p>
            <a:r>
              <a:rPr lang="ru-RU" sz="2400" b="1" dirty="0" smtClean="0"/>
              <a:t>мировой войны начала образовываться традиция, по</a:t>
            </a:r>
          </a:p>
          <a:p>
            <a:r>
              <a:rPr lang="ru-RU" sz="2400" b="1" dirty="0" smtClean="0"/>
              <a:t>которой нации и государства устанавливают</a:t>
            </a:r>
          </a:p>
          <a:p>
            <a:r>
              <a:rPr lang="ru-RU" sz="2400" b="1" dirty="0" smtClean="0"/>
              <a:t>памятники Неизвестному солдату, символизирующие</a:t>
            </a:r>
          </a:p>
          <a:p>
            <a:r>
              <a:rPr lang="ru-RU" sz="2400" b="1" dirty="0" smtClean="0"/>
              <a:t>память, благодарность и уважение всем погибшим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олдатам.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02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9"/>
          <p:cNvPicPr/>
          <p:nvPr/>
        </p:nvPicPr>
        <p:blipFill>
          <a:blip r:embed="rId3"/>
          <a:stretch>
            <a:fillRect/>
          </a:stretch>
        </p:blipFill>
        <p:spPr>
          <a:xfrm>
            <a:off x="2450593" y="2624137"/>
            <a:ext cx="6237668" cy="31914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55903"/>
            <a:ext cx="8378952" cy="178288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Если открыть любую изданную в нашей стране «Книгу Памяти», то напротив фамилий огромного числа советских солдат, не вернувшихся с Великой Отечественной войны, написано «пропал без вести».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25" y="1182624"/>
            <a:ext cx="6449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Только одна Великая Отечественная война  поглотила в своем пламени пять миллионов человек, даже не спросив, как их зовут. </a:t>
            </a:r>
          </a:p>
          <a:p>
            <a:r>
              <a:rPr lang="ru-RU" sz="2400" b="1" dirty="0" smtClean="0"/>
              <a:t>За годы Великой Отечественной без вести пропали 4,5 миллиона человек: примерно треть попали в плен, кого-то не успели внести во фронтовые сводки погибших. Бывало, что «пропадали» целыми батальонами – командование уничтожало документы, которые могли попасть врагу.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808857"/>
            <a:ext cx="2718816" cy="1994535"/>
          </a:xfrm>
          <a:prstGeom prst="rect">
            <a:avLst/>
          </a:prstGeom>
          <a:gradFill>
            <a:gsLst>
              <a:gs pos="43500">
                <a:srgbClr val="D5C0B4"/>
              </a:gs>
              <a:gs pos="13000">
                <a:srgbClr val="F4AD7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0588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1563315"/>
            <a:ext cx="8692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 многих уголках нашей</a:t>
            </a:r>
          </a:p>
          <a:p>
            <a:pPr algn="just"/>
            <a:r>
              <a:rPr lang="ru-RU" sz="2400" b="1" dirty="0" smtClean="0"/>
              <a:t>планеты построены</a:t>
            </a:r>
          </a:p>
          <a:p>
            <a:r>
              <a:rPr lang="ru-RU" sz="2400" b="1" dirty="0" smtClean="0"/>
              <a:t>памятники неизвестному</a:t>
            </a:r>
          </a:p>
          <a:p>
            <a:r>
              <a:rPr lang="ru-RU" sz="2400" b="1" dirty="0" smtClean="0"/>
              <a:t>солдату. Все они, конечно</a:t>
            </a:r>
          </a:p>
          <a:p>
            <a:r>
              <a:rPr lang="ru-RU" sz="2400" b="1" dirty="0" smtClean="0"/>
              <a:t>же, очень разные на вид, но</a:t>
            </a:r>
          </a:p>
          <a:p>
            <a:r>
              <a:rPr lang="ru-RU" sz="2400" b="1" dirty="0" smtClean="0"/>
              <a:t>созданы с единой целью -</a:t>
            </a:r>
          </a:p>
          <a:p>
            <a:r>
              <a:rPr lang="ru-RU" sz="2400" b="1" dirty="0" smtClean="0"/>
              <a:t>почтить память погибших</a:t>
            </a:r>
          </a:p>
          <a:p>
            <a:r>
              <a:rPr lang="ru-RU" sz="2400" b="1" dirty="0" smtClean="0"/>
              <a:t>солдат, которые не были или</a:t>
            </a:r>
          </a:p>
          <a:p>
            <a:r>
              <a:rPr lang="ru-RU" sz="2400" b="1" dirty="0" smtClean="0"/>
              <a:t>не могли быть опознаны.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012256"/>
            <a:ext cx="1600200" cy="234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3511296"/>
            <a:ext cx="3206496" cy="2346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989666"/>
            <a:ext cx="2645664" cy="22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17" y="1603087"/>
            <a:ext cx="2469094" cy="3700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" y="1006559"/>
            <a:ext cx="5961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С  1961 года на набережной адмирала </a:t>
            </a:r>
          </a:p>
          <a:p>
            <a:r>
              <a:rPr lang="ru-RU" sz="2400" b="1" dirty="0" smtClean="0"/>
              <a:t>Серебрякова 	в </a:t>
            </a:r>
            <a:r>
              <a:rPr lang="ru-RU" sz="2800" b="1" dirty="0" smtClean="0"/>
              <a:t>Новороссийске</a:t>
            </a:r>
            <a:r>
              <a:rPr lang="ru-RU" sz="2400" b="1" dirty="0" smtClean="0"/>
              <a:t> возвышается памятник неизвестному матросу. Натурщиком для скульптора О.А. </a:t>
            </a:r>
            <a:r>
              <a:rPr lang="ru-RU" sz="2400" b="1" dirty="0" err="1" smtClean="0"/>
              <a:t>Коломойцева</a:t>
            </a:r>
            <a:r>
              <a:rPr lang="ru-RU" sz="2400" b="1" dirty="0" smtClean="0"/>
              <a:t> был мичман Г. В. Ковыльников.  </a:t>
            </a:r>
          </a:p>
          <a:p>
            <a:r>
              <a:rPr lang="ru-RU" sz="2400" b="1" dirty="0" smtClean="0"/>
              <a:t> Архитекторы памятника – Е.Г. </a:t>
            </a:r>
            <a:r>
              <a:rPr lang="ru-RU" sz="2400" b="1" dirty="0" err="1" smtClean="0"/>
              <a:t>Лашук</a:t>
            </a:r>
            <a:r>
              <a:rPr lang="ru-RU" sz="2400" b="1" dirty="0" smtClean="0"/>
              <a:t> и К.М. Михайлов. Сам монумент представляет собой семиметровую бронзовую скульптуру матроса, смотрящего вдаль.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22720" y="792480"/>
            <a:ext cx="301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Новороссийск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975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842</Words>
  <Application>Microsoft Office PowerPoint</Application>
  <PresentationFormat>Широкоэкранный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открыть любую изданную в нашей стране «Книгу Памяти», то напротив фамилий огромного числа советских солдат, не вернувшихся с Великой Отечественной войны, написано «пропал без вести». </vt:lpstr>
      <vt:lpstr>Презентация PowerPoint</vt:lpstr>
      <vt:lpstr>Презентация PowerPoint</vt:lpstr>
      <vt:lpstr>Презентация PowerPoint</vt:lpstr>
      <vt:lpstr>г.Новокузнецк </vt:lpstr>
      <vt:lpstr>Великий Новгород</vt:lpstr>
      <vt:lpstr>Псков</vt:lpstr>
      <vt:lpstr>Презентация PowerPoint</vt:lpstr>
      <vt:lpstr>   Мурманск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школа 69</cp:lastModifiedBy>
  <cp:revision>23</cp:revision>
  <dcterms:created xsi:type="dcterms:W3CDTF">2020-12-02T13:11:26Z</dcterms:created>
  <dcterms:modified xsi:type="dcterms:W3CDTF">2020-12-02T16:47:43Z</dcterms:modified>
</cp:coreProperties>
</file>