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A158-F322-4E0D-BCAE-CB9BC8879C5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067C-6724-4473-BD03-8D4BD736D6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5997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A158-F322-4E0D-BCAE-CB9BC8879C5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067C-6724-4473-BD03-8D4BD736D6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5091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A158-F322-4E0D-BCAE-CB9BC8879C5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067C-6724-4473-BD03-8D4BD736D6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96650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A158-F322-4E0D-BCAE-CB9BC8879C5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067C-6724-4473-BD03-8D4BD736D6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5119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A158-F322-4E0D-BCAE-CB9BC8879C5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067C-6724-4473-BD03-8D4BD736D6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5082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A158-F322-4E0D-BCAE-CB9BC8879C5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067C-6724-4473-BD03-8D4BD736D6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0769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A158-F322-4E0D-BCAE-CB9BC8879C5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067C-6724-4473-BD03-8D4BD736D6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6836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A158-F322-4E0D-BCAE-CB9BC8879C5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067C-6724-4473-BD03-8D4BD736D6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7467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A158-F322-4E0D-BCAE-CB9BC8879C5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067C-6724-4473-BD03-8D4BD736D6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1320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A158-F322-4E0D-BCAE-CB9BC8879C5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067C-6724-4473-BD03-8D4BD736D6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878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A158-F322-4E0D-BCAE-CB9BC8879C5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067C-6724-4473-BD03-8D4BD736D6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746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3A158-F322-4E0D-BCAE-CB9BC8879C59}" type="datetimeFigureOut">
              <a:rPr lang="ru-RU" smtClean="0"/>
              <a:pPr/>
              <a:t>06.02.2024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A067C-6724-4473-BD03-8D4BD736D6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170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smtClean="0"/>
              <a:t>Презентация №9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8811" y="0"/>
            <a:ext cx="7528956" cy="68389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963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66306" y="0"/>
            <a:ext cx="7588331" cy="68673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859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1859" y="0"/>
            <a:ext cx="7668282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299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49925" y="1"/>
            <a:ext cx="7470117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426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04057" y="0"/>
            <a:ext cx="7711091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9787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44436" y="26905"/>
            <a:ext cx="7520268" cy="68310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7210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1849" y="-3744"/>
            <a:ext cx="7582177" cy="68617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1002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19647" y="-23888"/>
            <a:ext cx="7552706" cy="68818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8107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7824" y="0"/>
            <a:ext cx="7616352" cy="68611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759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44351" y="1"/>
            <a:ext cx="7703298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6011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37991" y="1"/>
            <a:ext cx="7612801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489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104" y="1"/>
            <a:ext cx="7619792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3636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3</Words>
  <Application>Microsoft Office PowerPoint</Application>
  <PresentationFormat>Произвольный</PresentationFormat>
  <Paragraphs>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№9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 69</dc:creator>
  <cp:lastModifiedBy>User Windows</cp:lastModifiedBy>
  <cp:revision>16</cp:revision>
  <dcterms:created xsi:type="dcterms:W3CDTF">2021-11-09T12:07:09Z</dcterms:created>
  <dcterms:modified xsi:type="dcterms:W3CDTF">2024-02-06T20:44:46Z</dcterms:modified>
</cp:coreProperties>
</file>