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D2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39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39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19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91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17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1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99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17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14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1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90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D230F-A2C4-4035-906C-3B841016CFB6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D5E4B-8FB5-4E69-BE87-C50FBEF81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36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Презентация №2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027906"/>
            <a:ext cx="4573002" cy="914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0844" y="2406147"/>
            <a:ext cx="3106814" cy="4134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7014" y="1942531"/>
            <a:ext cx="2388123" cy="294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80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0" dirty="0" smtClean="0">
                <a:solidFill>
                  <a:srgbClr val="FF0066"/>
                </a:solidFill>
              </a:rPr>
              <a:t>       </a:t>
            </a:r>
            <a:r>
              <a:rPr lang="ru-RU" sz="30000" dirty="0" smtClean="0">
                <a:solidFill>
                  <a:srgbClr val="FF0066"/>
                </a:solidFill>
              </a:rPr>
              <a:t>1</a:t>
            </a:r>
            <a:endParaRPr lang="ru-RU" sz="30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9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6312" y="676893"/>
            <a:ext cx="8015844" cy="58545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87636" y="365125"/>
            <a:ext cx="5985163" cy="6332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3173" y="4239491"/>
            <a:ext cx="1377538" cy="1258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73185" y="5317137"/>
            <a:ext cx="2921329" cy="1546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53786" y="510638"/>
            <a:ext cx="3990109" cy="1484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58390" y="1947554"/>
            <a:ext cx="395843" cy="2422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0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00696" y="1840675"/>
            <a:ext cx="2363190" cy="973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19449" y="5486400"/>
            <a:ext cx="2398816" cy="843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AutoShape 2" descr="Купить монету 1 рубль 2012 ММД XF в интернет-магази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Купить монету 1 рубль 2012 ММД XF в интернет-магази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78" y="2053883"/>
            <a:ext cx="4700567" cy="4111283"/>
          </a:xfrm>
          <a:prstGeom prst="rect">
            <a:avLst/>
          </a:prstGeom>
          <a:noFill/>
        </p:spPr>
      </p:pic>
      <p:pic>
        <p:nvPicPr>
          <p:cNvPr id="18438" name="Picture 6" descr="Купить монету 2 рубля 2013 СПМД XF в интернет-магази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840" y="767324"/>
            <a:ext cx="6324600" cy="5534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00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3602" y="1027906"/>
            <a:ext cx="2837755" cy="405137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4164856"/>
              </p:ext>
            </p:extLst>
          </p:nvPr>
        </p:nvGraphicFramePr>
        <p:xfrm>
          <a:off x="2100613" y="5230425"/>
          <a:ext cx="10555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5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литр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50878" y="3811979"/>
            <a:ext cx="1567543" cy="1959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3464" y="2636681"/>
            <a:ext cx="1270727" cy="2144408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4164856"/>
              </p:ext>
            </p:extLst>
          </p:nvPr>
        </p:nvGraphicFramePr>
        <p:xfrm>
          <a:off x="7584668" y="5129606"/>
          <a:ext cx="155933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3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килограмм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29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9276" y="1282536"/>
            <a:ext cx="9733448" cy="44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9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60769" y="2749223"/>
            <a:ext cx="1270727" cy="2144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3467" y="2498517"/>
            <a:ext cx="1852871" cy="2645820"/>
          </a:xfrm>
          <a:prstGeom prst="rect">
            <a:avLst/>
          </a:prstGeo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8241928" y="3688371"/>
            <a:ext cx="1893888" cy="1211283"/>
          </a:xfrm>
          <a:prstGeom prst="round2SameRect">
            <a:avLst/>
          </a:prstGeom>
          <a:solidFill>
            <a:srgbClr val="F3CD2C"/>
          </a:solidFill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3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</Words>
  <Application>Microsoft Office PowerPoint</Application>
  <PresentationFormat>Произвольный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№2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69</dc:creator>
  <cp:lastModifiedBy>User Windows</cp:lastModifiedBy>
  <cp:revision>12</cp:revision>
  <dcterms:created xsi:type="dcterms:W3CDTF">2021-10-13T10:50:53Z</dcterms:created>
  <dcterms:modified xsi:type="dcterms:W3CDTF">2024-02-06T20:26:44Z</dcterms:modified>
</cp:coreProperties>
</file>