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4" r:id="rId7"/>
    <p:sldId id="260" r:id="rId8"/>
    <p:sldId id="261" r:id="rId9"/>
    <p:sldId id="265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0063083-DEEA-4953-93D0-2CDEB6B5397B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68F5DC8-DF18-46B5-9297-3320E6D3B6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063083-DEEA-4953-93D0-2CDEB6B5397B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8F5DC8-DF18-46B5-9297-3320E6D3B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063083-DEEA-4953-93D0-2CDEB6B5397B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8F5DC8-DF18-46B5-9297-3320E6D3B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063083-DEEA-4953-93D0-2CDEB6B5397B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8F5DC8-DF18-46B5-9297-3320E6D3B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0063083-DEEA-4953-93D0-2CDEB6B5397B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68F5DC8-DF18-46B5-9297-3320E6D3B6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063083-DEEA-4953-93D0-2CDEB6B5397B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68F5DC8-DF18-46B5-9297-3320E6D3B6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063083-DEEA-4953-93D0-2CDEB6B5397B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68F5DC8-DF18-46B5-9297-3320E6D3B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063083-DEEA-4953-93D0-2CDEB6B5397B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8F5DC8-DF18-46B5-9297-3320E6D3B6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063083-DEEA-4953-93D0-2CDEB6B5397B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8F5DC8-DF18-46B5-9297-3320E6D3B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0063083-DEEA-4953-93D0-2CDEB6B5397B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68F5DC8-DF18-46B5-9297-3320E6D3B6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0063083-DEEA-4953-93D0-2CDEB6B5397B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68F5DC8-DF18-46B5-9297-3320E6D3B6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0063083-DEEA-4953-93D0-2CDEB6B5397B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68F5DC8-DF18-46B5-9297-3320E6D3B6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8000" dirty="0" smtClean="0">
                <a:solidFill>
                  <a:srgbClr val="FF0000"/>
                </a:solidFill>
              </a:rPr>
              <a:t>9 мая</a:t>
            </a:r>
            <a:br>
              <a:rPr lang="ru-RU" sz="8000" dirty="0" smtClean="0">
                <a:solidFill>
                  <a:srgbClr val="FF0000"/>
                </a:solidFill>
              </a:rPr>
            </a:br>
            <a:r>
              <a:rPr lang="ru-RU" sz="8000" dirty="0" smtClean="0">
                <a:solidFill>
                  <a:srgbClr val="FF0000"/>
                </a:solidFill>
              </a:rPr>
              <a:t>День Победы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1941-1945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Праздничный салют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Щд\Desktop\символы 9 мая\9-maya-v-dvukh-krymskikh-gorodakh-ustroyat-salyut-v-chest-dnya-pobedy_foto-iz-interneta_1_2012-05-4-12-32-2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5502268" cy="4400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8229600" cy="2209800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Символы </a:t>
            </a:r>
            <a:br>
              <a:rPr lang="ru-RU" sz="8000" dirty="0" smtClean="0">
                <a:solidFill>
                  <a:srgbClr val="C00000"/>
                </a:solidFill>
              </a:rPr>
            </a:br>
            <a:r>
              <a:rPr lang="ru-RU" sz="8000" dirty="0" smtClean="0">
                <a:solidFill>
                  <a:srgbClr val="C00000"/>
                </a:solidFill>
              </a:rPr>
              <a:t>Дня Победы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Щд\Desktop\картинки школа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643182"/>
            <a:ext cx="6065831" cy="4016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Георгиевская лента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Щд\Desktop\символы 9 мая\georg_lenta-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357430"/>
            <a:ext cx="8025750" cy="2441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Орден Георгия Победоносца</a:t>
            </a:r>
            <a:endParaRPr lang="ru-RU" dirty="0"/>
          </a:p>
        </p:txBody>
      </p:sp>
      <p:pic>
        <p:nvPicPr>
          <p:cNvPr id="2050" name="Picture 2" descr="C:\Users\Щд\Desktop\символы 9 мая\znak-otlichiya-georgievskiy-krest-a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571612"/>
            <a:ext cx="245862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Красные гвоздики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Щд\Desktop\символы 9 мая\445b68d9212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2683" y="1646238"/>
            <a:ext cx="3438633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Щд\Desktop\символы 9 мая\5598058-v-centre-kieva-vsem-veteranam-daryat-k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14422"/>
            <a:ext cx="6942566" cy="4842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Вечный огонь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Щд\Desktop\символы 9 мая\vechnyy_ogon_280420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6603242" cy="3723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Военный парад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Щд\Desktop\символы 9 мая\Holidays_May_9_Victory_Parade_017053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51230" y="1646238"/>
            <a:ext cx="7241539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chemeClr val="tx1"/>
                </a:solidFill>
              </a:rPr>
              <a:t>Военный парад</a:t>
            </a:r>
            <a:endParaRPr lang="ru-RU"/>
          </a:p>
        </p:txBody>
      </p:sp>
      <p:pic>
        <p:nvPicPr>
          <p:cNvPr id="3074" name="Picture 2" descr="C:\Users\Щд\Desktop\символы 9 мая\Voennyiy-parad-na-Krasnoy-ploshhad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50194"/>
            <a:ext cx="8229600" cy="4518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40</TotalTime>
  <Words>15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  9 мая День Победы</vt:lpstr>
      <vt:lpstr>Символы  Дня Победы </vt:lpstr>
      <vt:lpstr>Георгиевская лента</vt:lpstr>
      <vt:lpstr>Орден Георгия Победоносца</vt:lpstr>
      <vt:lpstr>Красные гвоздики</vt:lpstr>
      <vt:lpstr>Слайд 6</vt:lpstr>
      <vt:lpstr> Вечный огонь </vt:lpstr>
      <vt:lpstr>Военный парад</vt:lpstr>
      <vt:lpstr>Военный парад</vt:lpstr>
      <vt:lpstr>Праздничный салют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Символы  Дня Победы</dc:title>
  <dc:creator>Щд</dc:creator>
  <cp:lastModifiedBy>user</cp:lastModifiedBy>
  <cp:revision>4</cp:revision>
  <dcterms:created xsi:type="dcterms:W3CDTF">2016-05-12T13:56:47Z</dcterms:created>
  <dcterms:modified xsi:type="dcterms:W3CDTF">2021-11-22T10:33:25Z</dcterms:modified>
</cp:coreProperties>
</file>