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80" r:id="rId5"/>
    <p:sldId id="281" r:id="rId6"/>
    <p:sldId id="282" r:id="rId7"/>
    <p:sldId id="271" r:id="rId8"/>
    <p:sldId id="286" r:id="rId9"/>
    <p:sldId id="288" r:id="rId10"/>
    <p:sldId id="289" r:id="rId11"/>
    <p:sldId id="266" r:id="rId12"/>
    <p:sldId id="267" r:id="rId13"/>
    <p:sldId id="283" r:id="rId14"/>
    <p:sldId id="284" r:id="rId15"/>
    <p:sldId id="285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6416" autoAdjust="0"/>
  </p:normalViewPr>
  <p:slideViewPr>
    <p:cSldViewPr snapToGrid="0">
      <p:cViewPr varScale="1">
        <p:scale>
          <a:sx n="104" d="100"/>
          <a:sy n="104" d="100"/>
        </p:scale>
        <p:origin x="-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26.10.2021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30867" y="0"/>
            <a:ext cx="78131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4000" b="1" dirty="0" smtClean="0">
                <a:solidFill>
                  <a:srgbClr val="FFFF00"/>
                </a:solidFill>
              </a:rPr>
              <a:t>Мастер-класс</a:t>
            </a:r>
          </a:p>
          <a:p>
            <a:pPr algn="r"/>
            <a:r>
              <a:rPr lang="ru-RU" sz="4000" b="1" dirty="0" smtClean="0">
                <a:solidFill>
                  <a:srgbClr val="FFFF00"/>
                </a:solidFill>
              </a:rPr>
              <a:t>  «QR – код и его </a:t>
            </a:r>
          </a:p>
          <a:p>
            <a:pPr algn="r"/>
            <a:r>
              <a:rPr lang="ru-RU" sz="4000" b="1" dirty="0" smtClean="0">
                <a:solidFill>
                  <a:srgbClr val="FFFF00"/>
                </a:solidFill>
              </a:rPr>
              <a:t>использование </a:t>
            </a:r>
          </a:p>
          <a:p>
            <a:pPr algn="r"/>
            <a:r>
              <a:rPr lang="ru-RU" sz="4000" b="1" dirty="0" smtClean="0">
                <a:solidFill>
                  <a:srgbClr val="FFFF00"/>
                </a:solidFill>
              </a:rPr>
              <a:t>в образовательном </a:t>
            </a:r>
          </a:p>
          <a:p>
            <a:pPr algn="r"/>
            <a:r>
              <a:rPr lang="ru-RU" sz="4000" b="1" dirty="0" smtClean="0">
                <a:solidFill>
                  <a:srgbClr val="FFFF00"/>
                </a:solidFill>
              </a:rPr>
              <a:t>процессе» </a:t>
            </a:r>
          </a:p>
        </p:txBody>
      </p:sp>
      <p:pic>
        <p:nvPicPr>
          <p:cNvPr id="6" name="Picture 2" descr="http://qrcoder.ru/code/?%D1%EF%E0%F1%E8%E1%EE+%C2%E0%EC%2C+%F7%F2%EE+%C2%FB+%F0%FF%E4%EE%EC+%E8+%F7%E8%F2%E0%E5%F2%E5+%FD%F2%E8+%F1%F2%F0%EE%EA%E8%21+%D0%E0%F1%F1%F7%E8%F2%FB%E2%E0%FE%2C+%F7%F2%EE+%EF%EE%F1%EB%E5+%F1%E5%E3%EE%E4%ED%FF%F8%ED%E5%E3%EE+%EC%E5%F0%EE%EF%F0%E8%FF%F2%E8%FF+%EC%FB+%E2%F1%E5+%E2%EC%E5%F1%F2%E5+%F1%EC%EE%E6%E5%EC+%EF%F0%E8%E4%F3%EC%E0%F2%FC+%EC%ED%EE%E3%EE+%ED%EE%E2%EE%E3%EE%21&amp;4&amp;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5060">
            <a:off x="1119117" y="2975213"/>
            <a:ext cx="2866030" cy="2470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otvet.imgsmail.ru/download/1bf66f2a009e462a031a2506374cbeee_i-11.jpg"/>
          <p:cNvPicPr>
            <a:picLocks noChangeAspect="1" noChangeArrowheads="1"/>
          </p:cNvPicPr>
          <p:nvPr/>
        </p:nvPicPr>
        <p:blipFill>
          <a:blip r:embed="rId2" cstate="print"/>
          <a:srcRect t="16692"/>
          <a:stretch>
            <a:fillRect/>
          </a:stretch>
        </p:blipFill>
        <p:spPr bwMode="auto">
          <a:xfrm>
            <a:off x="1" y="1293409"/>
            <a:ext cx="9106098" cy="3325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984" y="518472"/>
            <a:ext cx="409719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Как декодировать ?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Прочесть код возможно при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помощи камеры  обычного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мобильного  телефона.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Достаточно навести её на код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и на экране появится его 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</a:rPr>
              <a:t>содержимое .</a:t>
            </a:r>
            <a:endParaRPr lang="ru-RU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364" y="341193"/>
            <a:ext cx="4006780" cy="606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266" y="381996"/>
            <a:ext cx="411084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Программное обеспечение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</a:rPr>
              <a:t>Нужно лишь установить на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</a:rPr>
              <a:t>мобильный телефон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</a:rPr>
              <a:t>небольшую свободно-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</a:rPr>
              <a:t>распространяемую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</a:rPr>
              <a:t>программу для чтения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</a:rPr>
              <a:t>QR-кодов. Для работы она 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</a:rPr>
              <a:t>не требует доступа в</a:t>
            </a:r>
          </a:p>
          <a:p>
            <a:pPr marL="457200" indent="-457200">
              <a:lnSpc>
                <a:spcPct val="150000"/>
              </a:lnSpc>
            </a:pPr>
            <a:r>
              <a:rPr lang="ru-RU" sz="2600" dirty="0" smtClean="0">
                <a:solidFill>
                  <a:srgbClr val="002060"/>
                </a:solidFill>
              </a:rPr>
              <a:t>Интернет.</a:t>
            </a:r>
            <a:endParaRPr lang="ru-RU" sz="2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283" y="491318"/>
            <a:ext cx="4394579" cy="588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0210" y="313756"/>
            <a:ext cx="8164231" cy="5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      Как создать </a:t>
            </a:r>
            <a:r>
              <a:rPr lang="en-US" sz="2400" b="1" dirty="0" smtClean="0">
                <a:solidFill>
                  <a:srgbClr val="C00000"/>
                </a:solidFill>
              </a:rPr>
              <a:t>QR-</a:t>
            </a:r>
            <a:r>
              <a:rPr lang="ru-RU" sz="2400" b="1" dirty="0" smtClean="0">
                <a:solidFill>
                  <a:srgbClr val="C00000"/>
                </a:solidFill>
              </a:rPr>
              <a:t> код?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740" y="914400"/>
            <a:ext cx="7710985" cy="28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331" y="3985145"/>
            <a:ext cx="7670042" cy="232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2640" y="518615"/>
            <a:ext cx="7110482" cy="27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299" y="3725839"/>
            <a:ext cx="6919414" cy="248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093" y="477671"/>
            <a:ext cx="7438030" cy="24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93" y="3234519"/>
            <a:ext cx="7410734" cy="3111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0337" y="655093"/>
            <a:ext cx="8095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Ожидаемые результаты: 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• значительное повышение мотивации к обучению;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углубление и повышение качества знаний обучающихся;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личная заинтересованность в добывании знаний;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отличное настроение и позитивный настрой;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ситуация успеха для каждого обучающегося.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1265" name="Picture 1" descr="33bd5a156b66df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4017" y="1351127"/>
            <a:ext cx="3944203" cy="394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5342" y="1392072"/>
            <a:ext cx="6905767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ru-RU" sz="2400" dirty="0" smtClean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6978" y="2156345"/>
            <a:ext cx="77928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Что такое QR-код?</a:t>
            </a:r>
          </a:p>
          <a:p>
            <a:pPr marL="457200" indent="-457200" algn="just">
              <a:lnSpc>
                <a:spcPct val="150000"/>
              </a:lnSpc>
            </a:pPr>
            <a:r>
              <a:rPr lang="ru-RU" sz="2800" dirty="0" smtClean="0">
                <a:solidFill>
                  <a:srgbClr val="002060"/>
                </a:solidFill>
              </a:rPr>
              <a:t>      </a:t>
            </a:r>
            <a:r>
              <a:rPr lang="ru-RU" sz="2800" dirty="0" err="1" smtClean="0">
                <a:solidFill>
                  <a:srgbClr val="002060"/>
                </a:solidFill>
              </a:rPr>
              <a:t>Quick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</a:rPr>
              <a:t>Response</a:t>
            </a:r>
            <a:r>
              <a:rPr lang="ru-RU" sz="2800" dirty="0" smtClean="0">
                <a:solidFill>
                  <a:srgbClr val="002060"/>
                </a:solidFill>
              </a:rPr>
              <a:t> — (англ.) </a:t>
            </a:r>
            <a:r>
              <a:rPr lang="ru-RU" sz="2800" b="1" dirty="0" smtClean="0">
                <a:solidFill>
                  <a:srgbClr val="002060"/>
                </a:solidFill>
              </a:rPr>
              <a:t>«быстрая реакция», «быстрый отклик». </a:t>
            </a:r>
            <a:r>
              <a:rPr lang="ru-RU" sz="2800" dirty="0" smtClean="0">
                <a:solidFill>
                  <a:srgbClr val="002060"/>
                </a:solidFill>
              </a:rPr>
              <a:t>Это современный способ кодирования небольших объёмов символьной информации в графической картинке.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0878" y="627797"/>
            <a:ext cx="7055892" cy="650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QR-</a:t>
            </a: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коды повсюду! </a:t>
            </a:r>
            <a:r>
              <a:rPr lang="en-US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QR-</a:t>
            </a:r>
            <a:r>
              <a:rPr lang="ru-RU" sz="28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коды везде!</a:t>
            </a:r>
            <a:endParaRPr lang="ru-RU" sz="2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21572" y="1439562"/>
            <a:ext cx="3183308" cy="5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QR</a:t>
            </a:r>
            <a:r>
              <a:rPr lang="ru-RU" sz="2400" b="1" dirty="0" smtClean="0">
                <a:solidFill>
                  <a:srgbClr val="C00000"/>
                </a:solidFill>
              </a:rPr>
              <a:t>- код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6" name="Picture 4" descr="http://is3.mzstatic.com/image/thumb/Purple69/v4/ae/f6/b3/aef6b35f-3284-d1c0-32e2-b913cddff394/source/512x512b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0238" y="2541350"/>
            <a:ext cx="2906973" cy="240200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Picture 6" descr="https://www.metering.com/wp-content/uploads/2014/11/Baltimore-city-QR-Code-water-bill-pay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329" y="846161"/>
            <a:ext cx="7049145" cy="5008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24" name="Picture 4" descr="https://mfcsk.ru/main/images/kv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5482" y="760511"/>
            <a:ext cx="3066388" cy="2119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6" name="Picture 6" descr="https://www.featurepics.com/StockImage/20120206/plane-ticket-stock-illustration-2129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192" y="3785164"/>
            <a:ext cx="3565197" cy="2786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8" name="Picture 8" descr="https://2d-code.co.uk/images/mcdonalds-qr-co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4322" y="4356078"/>
            <a:ext cx="2692068" cy="2249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0" name="Picture 10" descr="https://dreamkas.ru/images/blog/kak-prodavat-alkogol-v-egais/vydacha-chekov-s-QR-kod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1939" y="2756847"/>
            <a:ext cx="2987903" cy="2265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32" name="Picture 12" descr="https://im0-tub-ru.yandex.net/i?id=f1b1442bb960db188e3e928989c0de3b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46" y="644832"/>
            <a:ext cx="5194470" cy="20983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915" y="231869"/>
            <a:ext cx="8041401" cy="5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Применение </a:t>
            </a:r>
            <a:r>
              <a:rPr lang="en-US" sz="2400" b="1" dirty="0" smtClean="0">
                <a:solidFill>
                  <a:srgbClr val="C00000"/>
                </a:solidFill>
              </a:rPr>
              <a:t>QR</a:t>
            </a:r>
            <a:r>
              <a:rPr lang="ru-RU" sz="2400" b="1" dirty="0" smtClean="0">
                <a:solidFill>
                  <a:srgbClr val="C00000"/>
                </a:solidFill>
              </a:rPr>
              <a:t>-кодов в образовательном процессе.</a:t>
            </a:r>
            <a:endParaRPr lang="ru-RU" sz="2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6" name="AutoShape 8" descr="Картинки по запросу qr коды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8" name="AutoShape 10" descr="Картинки по запросу qr коды в школ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s://sun9-36.userapi.com/impg/W-YljKZ7iup5QHp9Nj5OXHRdF9AwODjffHXu8g/jgWWomUrVzY.jpg?size=810x1080&amp;quality=95&amp;sign=311264483914ef02609c12baeec21d8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879" y="1009058"/>
            <a:ext cx="4224401" cy="5632534"/>
          </a:xfrm>
          <a:prstGeom prst="rect">
            <a:avLst/>
          </a:prstGeom>
          <a:noFill/>
        </p:spPr>
      </p:pic>
      <p:pic>
        <p:nvPicPr>
          <p:cNvPr id="12" name="Picture 4" descr="https://sun9-58.userapi.com/impg/pT4hEoXSwz_xtjPdN6G6u_l21Xn_8lJnFsGDfw/xlbnS_di1VM.jpg?size=810x1080&amp;quality=95&amp;sign=35b193de1b5d9e4a083ce78721ad0954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580" y="1014984"/>
            <a:ext cx="4190238" cy="5586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02926" y="595138"/>
            <a:ext cx="4176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Можно закодировать:</a:t>
            </a:r>
            <a:endParaRPr lang="ru-R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5094" y="1424846"/>
            <a:ext cx="80248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• </a:t>
            </a:r>
            <a:r>
              <a:rPr lang="ru-RU" sz="2800" dirty="0" smtClean="0">
                <a:solidFill>
                  <a:srgbClr val="002060"/>
                </a:solidFill>
              </a:rPr>
              <a:t>вопросы, загадки, анаграммы;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адреса в Интернете;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номера задания, страниц, кабинета, полки и т.д.;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координаты какого-либо места;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числовые выражения;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задания или, напротив, ответы.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кодировать то и другое (совмещать вопрос с ответом);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даты с событиями;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• выражения с их  значениями и т.д.</a:t>
            </a:r>
          </a:p>
          <a:p>
            <a:endParaRPr lang="ru-RU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581" y="968991"/>
            <a:ext cx="7206019" cy="53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01923" y="267592"/>
            <a:ext cx="60560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Математика в начальной школе:</a:t>
            </a:r>
            <a:endParaRPr lang="ru-RU" sz="32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vSkt7uUrSsM/W2GI5OqUIDI/AAAAAAAAXZg/5bFsVCX8n40T7sBez3638_6vOJNi1FDIwCLcBGAs/s1600/%25D0%2597%25D0%25B0%25D1%2587%25D0%25B5%25D1%2582%25D0%25BD%25D0%25B0%25D1%258F%2B%25D1%2580%25D0%25B0%25D0%25B1%25D0%25BE%25D1%2582%25D0%25B0.jpg"/>
          <p:cNvPicPr>
            <a:picLocks noChangeAspect="1" noChangeArrowheads="1"/>
          </p:cNvPicPr>
          <p:nvPr/>
        </p:nvPicPr>
        <p:blipFill>
          <a:blip r:embed="rId2" cstate="print"/>
          <a:srcRect b="8737"/>
          <a:stretch>
            <a:fillRect/>
          </a:stretch>
        </p:blipFill>
        <p:spPr bwMode="auto">
          <a:xfrm>
            <a:off x="0" y="608170"/>
            <a:ext cx="9151576" cy="4775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3327</TotalTime>
  <Words>233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Светлана</cp:lastModifiedBy>
  <cp:revision>272</cp:revision>
  <dcterms:created xsi:type="dcterms:W3CDTF">2013-11-19T05:52:05Z</dcterms:created>
  <dcterms:modified xsi:type="dcterms:W3CDTF">2021-10-26T16:49:34Z</dcterms:modified>
</cp:coreProperties>
</file>