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7" r:id="rId5"/>
    <p:sldId id="286" r:id="rId6"/>
    <p:sldId id="256" r:id="rId7"/>
    <p:sldId id="257" r:id="rId8"/>
    <p:sldId id="265" r:id="rId9"/>
    <p:sldId id="259" r:id="rId10"/>
    <p:sldId id="260" r:id="rId11"/>
    <p:sldId id="264" r:id="rId12"/>
    <p:sldId id="261" r:id="rId13"/>
    <p:sldId id="262" r:id="rId14"/>
    <p:sldId id="263" r:id="rId15"/>
    <p:sldId id="267" r:id="rId16"/>
    <p:sldId id="289" r:id="rId17"/>
    <p:sldId id="270" r:id="rId18"/>
    <p:sldId id="275" r:id="rId19"/>
    <p:sldId id="290" r:id="rId20"/>
    <p:sldId id="281" r:id="rId21"/>
    <p:sldId id="28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FF0066"/>
    <a:srgbClr val="CCEC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30D4-B60D-4965-9F54-B303D94F9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BCF8-2D91-4711-A47D-C6A5626D6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154C-E6BD-4E87-AA1E-46F3A0B89E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43AD-44AD-435F-851D-E18D4F861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5B678-0A84-4167-9384-363055E15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A6B8-6233-41E4-A153-58D71A119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7012-3AB4-483C-8340-60225F78C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78292-F4C5-4B31-83A0-ADF8F956D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0C67-1D13-4D66-B26E-407A1C837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CD940-64E6-4321-8DE3-F8798FEC8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6D97E-668F-47B4-8557-58F652B94C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B86CE5-D1C2-4B7C-9BC7-8370D18ACA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http://www.vokrugsveta.ru/img/cmn/2007/11/02/015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pics.livejournal.com/anzee/pic/0008pwt8/t9678z" TargetMode="External"/><Relationship Id="rId11" Type="http://schemas.openxmlformats.org/officeDocument/2006/relationships/image" Target="http://pics.livejournal.com/anzee/pic/0008brk3/t9678z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hyperlink" Target="http://pics.livejournal.com/anzee/pic/0008pwt8/g31" TargetMode="External"/><Relationship Id="rId9" Type="http://schemas.openxmlformats.org/officeDocument/2006/relationships/hyperlink" Target="http://pics.livejournal.com/anzee/pic/0008brk3/g31" TargetMode="External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2;&#1086;&#1089;&#1084;&#1086;&#1085;&#1072;&#1074;&#1090;&#1080;&#1082;&#1072;\&#1047;&#1077;&#1084;&#1083;&#1103;&#1085;&#1077;%20-%20&#1058;&#1088;&#1072;&#1074;&#1072;%20&#1091;%20&#1076;&#1086;&#1084;&#1072;%20(audiopoisk.com)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96;&#1082;&#1086;&#1083;&#1072;\&#1082;&#1086;&#1089;&#1084;&#1086;&#1085;&#1072;&#1074;&#1090;&#1080;&#1082;&#1072;\&#1051;&#1077;&#1090;&#1072;&#1090;&#1100;.wmv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nya_Savicheva_Di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620688"/>
            <a:ext cx="8314118" cy="5709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9388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ИСКУССТВЕННЫЙ СПУТНИК ЗЕМЛИ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КОСМОНАВТЫ</a:t>
            </a:r>
          </a:p>
        </p:txBody>
      </p:sp>
      <p:pic>
        <p:nvPicPr>
          <p:cNvPr id="10248" name="Picture 8" descr="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75"/>
            <a:ext cx="17446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://pics.livejournal.com/anzee/pic/0008pwt8/t9678z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>
            <a:lum bright="-6000" contrast="6000"/>
          </a:blip>
          <a:srcRect/>
          <a:stretch>
            <a:fillRect/>
          </a:stretch>
        </p:blipFill>
        <p:spPr bwMode="auto">
          <a:xfrm rot="-549015">
            <a:off x="1908175" y="1773238"/>
            <a:ext cx="2390775" cy="1912937"/>
          </a:xfrm>
          <a:prstGeom prst="rect">
            <a:avLst/>
          </a:prstGeom>
          <a:noFill/>
        </p:spPr>
      </p:pic>
      <p:pic>
        <p:nvPicPr>
          <p:cNvPr id="10250" name="Picture 10" descr="с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1412875"/>
            <a:ext cx="1893888" cy="3744913"/>
          </a:xfrm>
          <a:prstGeom prst="rect">
            <a:avLst/>
          </a:prstGeom>
          <a:noFill/>
        </p:spPr>
      </p:pic>
      <p:pic>
        <p:nvPicPr>
          <p:cNvPr id="10251" name="Picture 11" descr="Новый рисунок (8)"/>
          <p:cNvPicPr>
            <a:picLocks noChangeAspect="1" noChangeArrowheads="1"/>
          </p:cNvPicPr>
          <p:nvPr/>
        </p:nvPicPr>
        <p:blipFill>
          <a:blip r:embed="rId8" cstate="print">
            <a:lum bright="-12000" contrast="12000"/>
          </a:blip>
          <a:srcRect/>
          <a:stretch>
            <a:fillRect/>
          </a:stretch>
        </p:blipFill>
        <p:spPr bwMode="auto">
          <a:xfrm rot="618400">
            <a:off x="4211638" y="1844675"/>
            <a:ext cx="2754312" cy="1630363"/>
          </a:xfrm>
          <a:prstGeom prst="rect">
            <a:avLst/>
          </a:prstGeom>
          <a:noFill/>
        </p:spPr>
      </p:pic>
      <p:pic>
        <p:nvPicPr>
          <p:cNvPr id="10252" name="Picture 12" descr="http://pics.livejournal.com/anzee/pic/0008brk3/t9678z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lum bright="-18000" contrast="12000"/>
          </a:blip>
          <a:srcRect/>
          <a:stretch>
            <a:fillRect/>
          </a:stretch>
        </p:blipFill>
        <p:spPr bwMode="auto">
          <a:xfrm rot="-570408">
            <a:off x="0" y="3860800"/>
            <a:ext cx="23018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http://www.vokrugsveta.ru/img/cmn/2007/11/02/015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 rot="394831">
            <a:off x="2051050" y="3716338"/>
            <a:ext cx="27352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собачья тележ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3500438"/>
            <a:ext cx="2327275" cy="2206625"/>
          </a:xfrm>
          <a:prstGeom prst="rect">
            <a:avLst/>
          </a:prstGeom>
          <a:noFill/>
        </p:spPr>
      </p:pic>
      <p:pic>
        <p:nvPicPr>
          <p:cNvPr id="10255" name="Picture 15" descr="катапультная кабина"/>
          <p:cNvPicPr>
            <a:picLocks noChangeAspect="1" noChangeArrowheads="1"/>
          </p:cNvPicPr>
          <p:nvPr/>
        </p:nvPicPr>
        <p:blipFill>
          <a:blip r:embed="rId15" cstate="print">
            <a:lum bright="-18000" contrast="6000"/>
          </a:blip>
          <a:srcRect/>
          <a:stretch>
            <a:fillRect/>
          </a:stretch>
        </p:blipFill>
        <p:spPr bwMode="auto">
          <a:xfrm>
            <a:off x="6877050" y="4868863"/>
            <a:ext cx="2127250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8040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КОСМОНАВТЫ</a:t>
            </a:r>
          </a:p>
        </p:txBody>
      </p:sp>
      <p:pic>
        <p:nvPicPr>
          <p:cNvPr id="7176" name="Picture 8" descr="laika-space-tour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357563"/>
            <a:ext cx="4875213" cy="3303587"/>
          </a:xfrm>
          <a:prstGeom prst="rect">
            <a:avLst/>
          </a:prstGeom>
          <a:noFill/>
        </p:spPr>
      </p:pic>
      <p:pic>
        <p:nvPicPr>
          <p:cNvPr id="7177" name="Picture 9" descr="IMG_2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47" y="1700808"/>
            <a:ext cx="3136619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Belka_and_Strel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492500" cy="2632075"/>
          </a:xfrm>
          <a:prstGeom prst="rect">
            <a:avLst/>
          </a:prstGeom>
          <a:noFill/>
        </p:spPr>
      </p:pic>
      <p:pic>
        <p:nvPicPr>
          <p:cNvPr id="8199" name="Picture 7" descr="400px-Soviet_Space_Do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4127846" cy="3096344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73550"/>
            <a:ext cx="39608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КОСМОНАВТЫ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24300" y="43656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22" name="Picture 6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КОСМОНАВТЫ</a:t>
            </a:r>
          </a:p>
        </p:txBody>
      </p:sp>
      <p:pic>
        <p:nvPicPr>
          <p:cNvPr id="9224" name="Picture 8" descr="Chern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005263" cy="4103985"/>
          </a:xfrm>
          <a:prstGeom prst="rect">
            <a:avLst/>
          </a:prstGeom>
          <a:noFill/>
        </p:spPr>
      </p:pic>
      <p:pic>
        <p:nvPicPr>
          <p:cNvPr id="9225" name="Picture 9" descr="Zvyozdoc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3327737" cy="42212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39750" y="115888"/>
            <a:ext cx="82073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КОСМОНАВТЫ</a:t>
            </a:r>
          </a:p>
        </p:txBody>
      </p:sp>
      <p:pic>
        <p:nvPicPr>
          <p:cNvPr id="14343" name="Picture 7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61073" cy="53657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0" name="Picture 2" descr="https://tunnel.ru/tmp/kCOMLsZcDP7zV1XabuRr/395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4016527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АЛЕКСЕЙ   ЛЕОНОВ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7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ЖЕНЩИНЫ -  КОСМОНАВТЫ</a:t>
            </a:r>
          </a:p>
        </p:txBody>
      </p:sp>
      <p:pic>
        <p:nvPicPr>
          <p:cNvPr id="18438" name="Picture 6" descr="220px-RIAN_archive_612748_Valentina_Teresh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700213"/>
            <a:ext cx="1784350" cy="1800225"/>
          </a:xfrm>
          <a:prstGeom prst="rect">
            <a:avLst/>
          </a:prstGeom>
          <a:noFill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92275" y="1916113"/>
            <a:ext cx="56880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Валенти́на Влади́мировна Терешко́ва</a:t>
            </a:r>
            <a:r>
              <a:rPr lang="ru-RU" b="1">
                <a:solidFill>
                  <a:srgbClr val="33CCFF"/>
                </a:solidFill>
              </a:rPr>
              <a:t> — </a:t>
            </a:r>
            <a:r>
              <a:rPr lang="ru-RU" b="1">
                <a:solidFill>
                  <a:schemeClr val="bg1"/>
                </a:solidFill>
              </a:rPr>
              <a:t>советский космонавт, первая в мире женщина-космонавт, первая в России женщина - генерал-майор, Герой Советского Союза.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51050" y="3213100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Светла́на Евге́ньевна Сави́цкая</a:t>
            </a:r>
            <a:r>
              <a:rPr lang="ru-RU">
                <a:solidFill>
                  <a:schemeClr val="bg1"/>
                </a:solidFill>
              </a:rPr>
              <a:t>— </a:t>
            </a:r>
            <a:r>
              <a:rPr lang="ru-RU" b="1">
                <a:solidFill>
                  <a:schemeClr val="bg1"/>
                </a:solidFill>
              </a:rPr>
              <a:t>советский космонавт, вторая женщина-космонавт в мире и первая в мире женщина-космонавт, вышедшая в открытый космос, дважды Герой Советского Союза.</a:t>
            </a:r>
          </a:p>
        </p:txBody>
      </p:sp>
      <p:pic>
        <p:nvPicPr>
          <p:cNvPr id="18442" name="Picture 10" descr="USSR_Stamp_1983_SouzT7_Salyut7_SouzT5_Cosmonau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81300"/>
            <a:ext cx="1690688" cy="2376488"/>
          </a:xfrm>
          <a:prstGeom prst="rect">
            <a:avLst/>
          </a:prstGeom>
          <a:noFill/>
        </p:spPr>
      </p:pic>
      <p:pic>
        <p:nvPicPr>
          <p:cNvPr id="18443" name="Picture 11" descr="300319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365625"/>
            <a:ext cx="1885950" cy="2241550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655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Еле́на Влади́мировна Кондако́ва</a:t>
            </a:r>
            <a:r>
              <a:rPr lang="ru-RU">
                <a:solidFill>
                  <a:schemeClr val="bg1"/>
                </a:solidFill>
              </a:rPr>
              <a:t>  -</a:t>
            </a:r>
            <a:r>
              <a:rPr lang="ru-RU" b="1">
                <a:solidFill>
                  <a:schemeClr val="bg1"/>
                </a:solidFill>
              </a:rPr>
              <a:t>первая и на данный момент единственная </a:t>
            </a:r>
            <a:r>
              <a:rPr lang="ru-RU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российская</a:t>
            </a:r>
            <a:r>
              <a:rPr lang="ru-RU" b="1">
                <a:solidFill>
                  <a:schemeClr val="bg1"/>
                </a:solidFill>
              </a:rPr>
              <a:t> женщина-космонавт и первая женщина, совершившая длительный полёт в космос ( 5 месяцев -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4 октября 1994— 22 марта 1995 г) 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4213" y="472440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60" name="Picture 8" descr="350px-Mir_on_12_June_1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457575" cy="3309937"/>
          </a:xfrm>
          <a:prstGeom prst="rect">
            <a:avLst/>
          </a:prstGeom>
          <a:noFill/>
        </p:spPr>
      </p:pic>
      <p:pic>
        <p:nvPicPr>
          <p:cNvPr id="23561" name="Picture 9" descr="800px-STS-133_International_Space_Station_after_undoc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4211514" cy="2859042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79388" y="5157788"/>
            <a:ext cx="3673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МКС «МИР»</a:t>
            </a:r>
          </a:p>
          <a:p>
            <a:pPr algn="ctr">
              <a:spcBef>
                <a:spcPct val="50000"/>
              </a:spcBef>
            </a:pPr>
            <a:r>
              <a:rPr lang="ru-RU" sz="1200" b="1" i="1">
                <a:solidFill>
                  <a:schemeClr val="bg1"/>
                </a:solidFill>
              </a:rPr>
              <a:t>Находилась на околоземной орбите с февраля 1986 года. </a:t>
            </a:r>
          </a:p>
          <a:p>
            <a:pPr algn="ctr">
              <a:spcBef>
                <a:spcPct val="50000"/>
              </a:spcBef>
            </a:pPr>
            <a:r>
              <a:rPr lang="ru-RU" sz="1200" b="1" i="1">
                <a:solidFill>
                  <a:schemeClr val="bg1"/>
                </a:solidFill>
              </a:rPr>
              <a:t>22 марта 2001 года затоплена в Тихом океане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КАКИМ ДОЛЖЕН БЫТЬ КОСМОНАВТ?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15616" y="620688"/>
            <a:ext cx="4321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000" b="1" i="1" dirty="0">
                <a:solidFill>
                  <a:schemeClr val="bg1"/>
                </a:solidFill>
              </a:rPr>
              <a:t>Кого называют основателем современной космонавтики?</a:t>
            </a:r>
          </a:p>
          <a:p>
            <a:pPr marL="342900" indent="-342900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Г.С. Титов</a:t>
            </a:r>
          </a:p>
          <a:p>
            <a:pPr marL="342900" indent="-342900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К.Э. Циолковский</a:t>
            </a:r>
          </a:p>
          <a:p>
            <a:pPr marL="342900" indent="-342900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С.П. Королёв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355976" y="3356992"/>
            <a:ext cx="3960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Кто был первым космическим пассажиром?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Собака Лайка</a:t>
            </a:r>
          </a:p>
          <a:p>
            <a:pPr algn="ctr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Белка и Стрелка</a:t>
            </a:r>
          </a:p>
          <a:p>
            <a:pPr algn="ctr">
              <a:buFontTx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Юрий Гагарин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19700" y="115888"/>
            <a:ext cx="3673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i="1">
                <a:solidFill>
                  <a:schemeClr val="bg1"/>
                </a:solidFill>
              </a:rPr>
              <a:t>Как назывался первый космический корабль?</a:t>
            </a:r>
          </a:p>
          <a:p>
            <a:pPr marL="342900" indent="-342900" algn="ctr"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«Мир»</a:t>
            </a:r>
          </a:p>
          <a:p>
            <a:pPr marL="342900" indent="-342900" algn="ctr"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«Союз»</a:t>
            </a:r>
          </a:p>
          <a:p>
            <a:pPr marL="342900" indent="-342900" algn="ctr"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«Восток»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3568" y="980728"/>
            <a:ext cx="37449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i="1" dirty="0">
                <a:solidFill>
                  <a:schemeClr val="bg1"/>
                </a:solidFill>
              </a:rPr>
              <a:t>В каком году человек впервые полетел в космос?</a:t>
            </a: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1951 год</a:t>
            </a: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1961 год</a:t>
            </a: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1957 год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23928" y="3429000"/>
            <a:ext cx="4537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400" b="1" i="1" dirty="0">
                <a:solidFill>
                  <a:schemeClr val="bg1"/>
                </a:solidFill>
              </a:rPr>
              <a:t>Кто был первым космонавтом, вышедшим в открытый космос?</a:t>
            </a:r>
          </a:p>
          <a:p>
            <a:pPr marL="342900" indent="-342900" algn="ctr"/>
            <a:endParaRPr lang="ru-RU" sz="24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Ю.А. Гагарин</a:t>
            </a: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А. А. Леонов</a:t>
            </a:r>
          </a:p>
          <a:p>
            <a:pPr marL="342900" indent="-342900" algn="ctr">
              <a:buFontTx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В.В. Терешкова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3" name="Picture 5" descr="300px-%D0%97%D0%B0%D0%BF%D0%B8%D1%81%D0%BA%D0%B0_%D0%93%D0%B0%D0%B3%D0%B0%D1%80%D0%B8%D0%BD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925"/>
            <a:ext cx="91440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18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185738"/>
            <a:ext cx="9540875" cy="6672262"/>
          </a:xfrm>
          <a:prstGeom prst="rect">
            <a:avLst/>
          </a:prstGeom>
          <a:noFill/>
        </p:spPr>
      </p:pic>
      <p:pic>
        <p:nvPicPr>
          <p:cNvPr id="27655" name="Picture 7" descr="_35R4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260350"/>
            <a:ext cx="9721850" cy="6481763"/>
          </a:xfrm>
          <a:prstGeom prst="rect">
            <a:avLst/>
          </a:prstGeom>
          <a:noFill/>
        </p:spPr>
      </p:pic>
      <p:pic>
        <p:nvPicPr>
          <p:cNvPr id="27656" name="Picture 8" descr="1185717091_343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70738"/>
          </a:xfrm>
          <a:prstGeom prst="rect">
            <a:avLst/>
          </a:prstGeom>
          <a:noFill/>
        </p:spPr>
      </p:pic>
      <p:pic>
        <p:nvPicPr>
          <p:cNvPr id="27657" name="Picture 9" descr="1300573957_wallpapers-space-140_nevseobo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7238" y="260350"/>
            <a:ext cx="10153651" cy="6346825"/>
          </a:xfrm>
          <a:prstGeom prst="rect">
            <a:avLst/>
          </a:prstGeom>
          <a:noFill/>
        </p:spPr>
      </p:pic>
      <p:pic>
        <p:nvPicPr>
          <p:cNvPr id="27658" name="Picture 10" descr="worldofwallpapers[dot]ru---08-0020-1920x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4213" y="188913"/>
            <a:ext cx="10225088" cy="6391275"/>
          </a:xfrm>
          <a:prstGeom prst="rect">
            <a:avLst/>
          </a:prstGeom>
          <a:noFill/>
        </p:spPr>
      </p:pic>
      <p:pic>
        <p:nvPicPr>
          <p:cNvPr id="27659" name="Picture 11" descr="wallpapers_sky (28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975" y="0"/>
            <a:ext cx="9840913" cy="7380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planeta-zemlya-vid-iz-kosmosa_160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spacejunk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538"/>
            <a:ext cx="9545638" cy="6748462"/>
          </a:xfrm>
          <a:prstGeom prst="rect">
            <a:avLst/>
          </a:prstGeom>
          <a:noFill/>
        </p:spPr>
      </p:pic>
      <p:pic>
        <p:nvPicPr>
          <p:cNvPr id="28678" name="Picture 6" descr="47174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2775" y="0"/>
            <a:ext cx="10153650" cy="6858000"/>
          </a:xfrm>
          <a:prstGeom prst="rect">
            <a:avLst/>
          </a:prstGeom>
          <a:noFill/>
        </p:spPr>
      </p:pic>
      <p:pic>
        <p:nvPicPr>
          <p:cNvPr id="28679" name="Picture 7" descr="1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49275"/>
            <a:ext cx="4651375" cy="5903913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95738" y="692150"/>
            <a:ext cx="5545137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сделать так, чтобы </a:t>
            </a:r>
          </a:p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ВАМ</a:t>
            </a:r>
          </a:p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УЛЫБНУЛСЯ </a:t>
            </a:r>
            <a:r>
              <a:rPr lang="ru-RU" sz="72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МИР?</a:t>
            </a:r>
          </a:p>
        </p:txBody>
      </p:sp>
      <p:pic>
        <p:nvPicPr>
          <p:cNvPr id="28681" name="Земляне - Трава у дома (audiopoisk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2155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  <p:bldLst>
      <p:bldP spid="286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47813" y="765175"/>
            <a:ext cx="6121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33CCFF"/>
                </a:solidFill>
              </a:rPr>
              <a:t>Выберите начало фразы и продолжите.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Сегодня на уроке: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Мне было интересно…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Я узнал…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Я понял, что…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Я смог…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Я буду…</a:t>
            </a:r>
          </a:p>
          <a:p>
            <a:pPr algn="ctr"/>
            <a:r>
              <a:rPr lang="ru-RU" sz="4000" b="1">
                <a:solidFill>
                  <a:srgbClr val="CCECFF"/>
                </a:solidFill>
              </a:rPr>
              <a:t>Я не буду…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л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1551" cy="625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0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577695/pub_5d67bf3ef73d9d00ac17753a_5d67cbdda660d700ae1aeff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300" cy="5981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608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22 июня 1941 года</a:t>
            </a:r>
            <a:endParaRPr lang="ru-RU" sz="6000" b="1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4213" y="1628775"/>
            <a:ext cx="81375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Страна, открывшая путь в </a:t>
            </a:r>
            <a:r>
              <a:rPr lang="ru-RU" sz="4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</a:t>
            </a:r>
            <a:r>
              <a:rPr lang="ru-RU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planeta-zemlya-vid-iz-kosmosa_160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Летать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8064500" cy="6048375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0"/>
            <a:ext cx="8497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Люди всегда хотели летать…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0" name="Picture 6" descr="Tsiolko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55900" cy="3168650"/>
          </a:xfrm>
          <a:prstGeom prst="rect">
            <a:avLst/>
          </a:prstGeom>
          <a:noFill/>
        </p:spPr>
      </p:pic>
      <p:pic>
        <p:nvPicPr>
          <p:cNvPr id="11271" name="Picture 7" descr="300px-Chertrg_Tsiolkovs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808287" cy="2555875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07950" y="6381750"/>
            <a:ext cx="294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">
                <a:solidFill>
                  <a:schemeClr val="bg1"/>
                </a:solidFill>
              </a:rPr>
              <a:t>Чертеж первого космического корабля К. Э. Циолковского</a:t>
            </a:r>
          </a:p>
          <a:p>
            <a:r>
              <a:rPr lang="ru-RU" sz="800">
                <a:solidFill>
                  <a:schemeClr val="bg1"/>
                </a:solidFill>
              </a:rPr>
              <a:t> (из рукописи «Свободное пространство», 1883)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131840" y="2276872"/>
            <a:ext cx="568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Константин Эдуардович Циолковский</a:t>
            </a:r>
          </a:p>
        </p:txBody>
      </p:sp>
      <p:pic>
        <p:nvPicPr>
          <p:cNvPr id="11275" name="Picture 11" descr="Tsiolkov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55900" cy="3168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planeta-zemlya-vid-iz-kosmosa_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KorolyovSergeyPavlov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3888432" cy="5403912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31640" y="332656"/>
            <a:ext cx="6913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Сергей Павлович Королев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291</Words>
  <Application>Microsoft Office PowerPoint</Application>
  <PresentationFormat>Экран (4:3)</PresentationFormat>
  <Paragraphs>54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Светлана</cp:lastModifiedBy>
  <cp:revision>23</cp:revision>
  <dcterms:created xsi:type="dcterms:W3CDTF">2013-04-04T02:24:52Z</dcterms:created>
  <dcterms:modified xsi:type="dcterms:W3CDTF">2021-04-17T17:59:11Z</dcterms:modified>
</cp:coreProperties>
</file>