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latin typeface="Century" pitchFamily="18" charset="0"/>
              </a:rPr>
              <a:t>Дни недели</a:t>
            </a:r>
            <a:endParaRPr lang="ru-RU" sz="4400" b="1" dirty="0">
              <a:solidFill>
                <a:schemeClr val="accent4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odoni MT Black" pitchFamily="18" charset="0"/>
              </a:rPr>
              <a:t>Days of the week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77768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Sunday		</a:t>
            </a:r>
            <a:r>
              <a:rPr lang="ru-RU" sz="4000" dirty="0" smtClean="0"/>
              <a:t>	Воскресенье</a:t>
            </a:r>
            <a:endParaRPr lang="en-US" sz="4000" dirty="0" smtClean="0"/>
          </a:p>
          <a:p>
            <a:r>
              <a:rPr lang="en-US" sz="4000" dirty="0" smtClean="0"/>
              <a:t>Monday</a:t>
            </a:r>
            <a:r>
              <a:rPr lang="ru-RU" sz="4000" dirty="0" smtClean="0"/>
              <a:t>		 	Понедельник</a:t>
            </a:r>
            <a:endParaRPr lang="en-US" sz="4000" dirty="0" smtClean="0"/>
          </a:p>
          <a:p>
            <a:r>
              <a:rPr lang="en-US" sz="4000" dirty="0" smtClean="0"/>
              <a:t>Tuesday</a:t>
            </a:r>
            <a:r>
              <a:rPr lang="ru-RU" sz="4000" dirty="0" smtClean="0"/>
              <a:t>			 Вторник</a:t>
            </a:r>
            <a:endParaRPr lang="en-US" sz="4000" dirty="0" smtClean="0"/>
          </a:p>
          <a:p>
            <a:r>
              <a:rPr lang="en-US" sz="4000" dirty="0" smtClean="0"/>
              <a:t>Wednesday</a:t>
            </a:r>
            <a:r>
              <a:rPr lang="ru-RU" sz="4000" dirty="0" smtClean="0"/>
              <a:t>		 Среда</a:t>
            </a:r>
            <a:endParaRPr lang="en-US" sz="4000" dirty="0" smtClean="0"/>
          </a:p>
          <a:p>
            <a:r>
              <a:rPr lang="en-US" sz="4000" dirty="0" smtClean="0"/>
              <a:t>Thursday</a:t>
            </a:r>
            <a:r>
              <a:rPr lang="ru-RU" sz="4000" dirty="0" smtClean="0"/>
              <a:t>		 Четверг</a:t>
            </a:r>
            <a:endParaRPr lang="en-US" sz="4000" dirty="0" smtClean="0"/>
          </a:p>
          <a:p>
            <a:r>
              <a:rPr lang="en-US" sz="4000" dirty="0" smtClean="0"/>
              <a:t>Friday</a:t>
            </a:r>
            <a:r>
              <a:rPr lang="ru-RU" sz="4000" dirty="0" smtClean="0"/>
              <a:t>			 Пятница</a:t>
            </a:r>
            <a:endParaRPr lang="en-US" sz="4000" dirty="0" smtClean="0"/>
          </a:p>
          <a:p>
            <a:r>
              <a:rPr lang="en-US" sz="4000" dirty="0" smtClean="0"/>
              <a:t>Saturday</a:t>
            </a:r>
            <a:r>
              <a:rPr lang="ru-RU" sz="4000" dirty="0" smtClean="0"/>
              <a:t>			 Суббота</a:t>
            </a:r>
            <a:endParaRPr lang="en-US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992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Задание:  Соедини названия дней недели </a:t>
            </a:r>
            <a:r>
              <a:rPr lang="ru-RU" sz="2800" dirty="0" smtClean="0"/>
              <a:t>по</a:t>
            </a:r>
            <a:r>
              <a:rPr lang="en-US" sz="2800" dirty="0" smtClean="0"/>
              <a:t>-</a:t>
            </a:r>
            <a:r>
              <a:rPr lang="ru-RU" sz="2800" dirty="0" smtClean="0"/>
              <a:t> </a:t>
            </a:r>
            <a:r>
              <a:rPr lang="ru-RU" sz="2800" dirty="0" err="1" smtClean="0"/>
              <a:t>английски</a:t>
            </a:r>
            <a:r>
              <a:rPr lang="ru-RU" sz="2800" dirty="0" smtClean="0"/>
              <a:t> и по-русски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32856"/>
            <a:ext cx="7848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Sunday		</a:t>
            </a:r>
            <a:r>
              <a:rPr lang="ru-RU" sz="2800" dirty="0" smtClean="0"/>
              <a:t>	 Четверг</a:t>
            </a:r>
            <a:endParaRPr lang="en-US" sz="2800" dirty="0" smtClean="0"/>
          </a:p>
          <a:p>
            <a:r>
              <a:rPr lang="en-US" sz="2800" dirty="0" smtClean="0"/>
              <a:t>Monday</a:t>
            </a:r>
            <a:r>
              <a:rPr lang="ru-RU" sz="2800" dirty="0" smtClean="0"/>
              <a:t>		 	 Среда</a:t>
            </a:r>
            <a:endParaRPr lang="en-US" sz="2800" dirty="0" smtClean="0"/>
          </a:p>
          <a:p>
            <a:r>
              <a:rPr lang="en-US" sz="2800" dirty="0" smtClean="0"/>
              <a:t>Tuesday</a:t>
            </a:r>
            <a:r>
              <a:rPr lang="ru-RU" sz="2800" dirty="0" smtClean="0"/>
              <a:t>			 </a:t>
            </a:r>
            <a:r>
              <a:rPr lang="en-US" sz="2800" dirty="0" smtClean="0"/>
              <a:t>C</a:t>
            </a:r>
            <a:r>
              <a:rPr lang="ru-RU" sz="2800" dirty="0" err="1" smtClean="0"/>
              <a:t>уббота</a:t>
            </a:r>
            <a:endParaRPr lang="en-US" sz="2800" dirty="0" smtClean="0"/>
          </a:p>
          <a:p>
            <a:r>
              <a:rPr lang="en-US" sz="2800" dirty="0" smtClean="0"/>
              <a:t>Wednesday</a:t>
            </a:r>
            <a:r>
              <a:rPr lang="ru-RU" sz="2800" dirty="0" smtClean="0"/>
              <a:t>		</a:t>
            </a:r>
            <a:r>
              <a:rPr lang="en-US" sz="2800" dirty="0" smtClean="0"/>
              <a:t>	</a:t>
            </a:r>
            <a:r>
              <a:rPr lang="ru-RU" sz="2800" dirty="0" smtClean="0"/>
              <a:t> Вторник</a:t>
            </a:r>
            <a:endParaRPr lang="en-US" sz="2800" dirty="0" smtClean="0"/>
          </a:p>
          <a:p>
            <a:r>
              <a:rPr lang="en-US" sz="2800" dirty="0" smtClean="0"/>
              <a:t>Thursday</a:t>
            </a:r>
            <a:r>
              <a:rPr lang="ru-RU" sz="2800" dirty="0" smtClean="0"/>
              <a:t>		</a:t>
            </a:r>
            <a:r>
              <a:rPr lang="en-US" sz="2800" dirty="0" smtClean="0"/>
              <a:t>	</a:t>
            </a:r>
            <a:r>
              <a:rPr lang="ru-RU" sz="2800" dirty="0" smtClean="0"/>
              <a:t> Понедельник</a:t>
            </a:r>
            <a:endParaRPr lang="en-US" sz="2800" dirty="0" smtClean="0"/>
          </a:p>
          <a:p>
            <a:r>
              <a:rPr lang="en-US" sz="2800" dirty="0" smtClean="0"/>
              <a:t>Friday</a:t>
            </a:r>
            <a:r>
              <a:rPr lang="ru-RU" sz="2800" dirty="0" smtClean="0"/>
              <a:t>			</a:t>
            </a:r>
            <a:r>
              <a:rPr lang="en-US" sz="2800" dirty="0" smtClean="0"/>
              <a:t>	</a:t>
            </a:r>
            <a:r>
              <a:rPr lang="ru-RU" sz="2800" dirty="0" smtClean="0"/>
              <a:t> Пятница</a:t>
            </a:r>
            <a:endParaRPr lang="en-US" sz="2800" dirty="0" smtClean="0"/>
          </a:p>
          <a:p>
            <a:r>
              <a:rPr lang="en-US" sz="2800" dirty="0" smtClean="0"/>
              <a:t>Saturday</a:t>
            </a:r>
            <a:r>
              <a:rPr lang="ru-RU" sz="2800" dirty="0" smtClean="0"/>
              <a:t> </a:t>
            </a:r>
            <a:r>
              <a:rPr lang="en-US" sz="2800" dirty="0" smtClean="0"/>
              <a:t>			</a:t>
            </a:r>
            <a:r>
              <a:rPr lang="ru-RU" sz="2800" dirty="0" smtClean="0"/>
              <a:t>Воскресенье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907704" y="2420888"/>
            <a:ext cx="2664296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051720" y="2924944"/>
            <a:ext cx="252028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051720" y="3429000"/>
            <a:ext cx="25202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627784" y="2852936"/>
            <a:ext cx="194421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195736" y="2420888"/>
            <a:ext cx="244827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763688" y="4581128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195736" y="3356992"/>
            <a:ext cx="237626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132856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entury" pitchFamily="18" charset="0"/>
              </a:rPr>
              <a:t>Домашнее задание: упр 9 стр190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1988840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1">
                    <a:lumMod val="50000"/>
                  </a:schemeClr>
                </a:solidFill>
                <a:latin typeface="Matura MT Script Capitals" pitchFamily="66" charset="0"/>
              </a:rPr>
              <a:t>Goodbye!</a:t>
            </a:r>
            <a:endParaRPr lang="ru-RU" sz="9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Days of the week.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week.</dc:title>
  <cp:lastModifiedBy>User</cp:lastModifiedBy>
  <cp:revision>2</cp:revision>
  <dcterms:modified xsi:type="dcterms:W3CDTF">2014-05-29T08:58:37Z</dcterms:modified>
</cp:coreProperties>
</file>