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77" r:id="rId4"/>
    <p:sldId id="276" r:id="rId5"/>
    <p:sldId id="279" r:id="rId6"/>
    <p:sldId id="278" r:id="rId7"/>
    <p:sldId id="272" r:id="rId8"/>
    <p:sldId id="271" r:id="rId9"/>
    <p:sldId id="270" r:id="rId10"/>
    <p:sldId id="269" r:id="rId11"/>
    <p:sldId id="268" r:id="rId12"/>
    <p:sldId id="267" r:id="rId13"/>
    <p:sldId id="266" r:id="rId14"/>
    <p:sldId id="265" r:id="rId15"/>
    <p:sldId id="264" r:id="rId16"/>
    <p:sldId id="263" r:id="rId17"/>
    <p:sldId id="262" r:id="rId18"/>
    <p:sldId id="261" r:id="rId19"/>
    <p:sldId id="260" r:id="rId20"/>
    <p:sldId id="259" r:id="rId21"/>
    <p:sldId id="25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6F11C-8886-4C97-A450-645A486E7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2E6136-5801-448C-94A0-5BB2D6F70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FA8C62-9AA9-46C1-8DE4-D07CDEEEF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FA813-DDBE-426D-988E-4D76657E5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A0C37D-8580-4B1F-A5B1-AFBA20CD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DA3A7-278D-4787-80BA-8CFFE436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DB0D6A-DC82-426F-9674-8455A2F6A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A8F8B-A0CB-45FC-905E-2C053A1D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4FF6B-263F-4572-961A-C4026C4A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F359BE-B8C9-42A4-8B8F-14DC094E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94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017B87-4446-435E-9B1D-D713E01FB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001D2F-CD0D-49BF-B399-9F4A554C0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9BEB5E-A0F3-4976-B47E-197C64D2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989B3-3DE0-4868-A5E5-983D2E1F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9EF53-9BAE-4B09-A871-A7585645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3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E2E30-7A5B-4AAB-AD82-5F7D3E8B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56BE76-9374-45A0-9D7F-A582A2E55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CE98E-83DB-49F7-A025-6B7B33A8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6E1308-4083-4C72-890D-520D5FBE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7DCAB-B3A5-49FA-972A-7ED6F5E1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1F938-9211-498E-A0AD-E7705DB8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2FFD4-09DA-44BA-A7D5-46B4A9160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80E265-869B-4591-9A5E-BE4ACE11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7920F5-076E-400B-921E-49476679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E855B-DF34-407A-977B-785ED929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2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1E35F-A6EE-457D-8A3F-2A492BE18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F0B743-AD81-4D07-8567-646DEE67F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C8C3F-DB07-4BCE-B995-5C2BFC4C0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B56F7-A0A9-4B2A-995D-99D6EAF2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39CC45-6A73-4FD9-8D78-9665D63A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26B8B1-FB6A-4786-90DA-98FABB01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0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E23A2-211A-4176-A725-AD337009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35A370-7CC1-460D-A7E9-78BE93E86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EB37C6-9C80-4E0D-8D7C-A849B9CD9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F710F9-E662-419B-A1F7-9C9D550CF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C9D87F-CB6D-41F5-A462-24FF7D041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B02F1A-6D23-4559-A866-E5CD1D60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4585A-5F49-4C24-8DF0-50E7FFBF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C6E978-1795-4356-959A-3420C677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4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3EAC2-76A2-40EC-BE47-ECBF46E86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8B2C17-97D0-4A5E-98B7-508E22CF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F761E6-ECC9-4E9C-9B43-ED6FF33C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45AA40-404A-4447-9F06-A0619DED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7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EF259F-15A3-436D-9B1C-AA84A69F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1C423B-EFDB-4C26-A465-4A10275F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FE64D7-7B23-4A4D-8B28-987C3551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C4CCC-4419-44E3-B8B3-93A383D75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1220E9-B0E5-4A9A-B43F-8C743343E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2530D7-D446-43E8-BE53-864C48B70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607AA5-BF07-43F9-B0A1-BECE7F84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314FE8-E2DA-4EA8-BA4B-EB42B2D7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AA8217-46DD-4FCF-B87D-947E6BB3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8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F9982-D614-4376-A3CA-00C7F3C3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815722-FB03-45F0-A37D-D427AFE0F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18CDF4-9A34-4FB6-81CB-C8078B847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123AD-4811-4840-931A-081F1218A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D73700-52D0-42E7-BB8E-4458FB35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23AB3-9174-4315-BC1E-A67E6F44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34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B7A54-AD5B-470B-BF0A-07D25A2E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540CBF-CD27-47A8-B585-EBBB98303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C2B48-AAEF-4234-AF88-39A0294430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B330C-5D74-4F96-8070-236D5F555834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6FB204-D444-4431-8601-31ED4650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28245-5337-417D-AD26-8C4F1681B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E58DC-68CD-45DA-B973-E59F489EE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17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D37651-DA48-4F64-BB7D-77F8D451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49" y="-24414"/>
            <a:ext cx="9188388" cy="68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36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3DF06C-7995-4DA1-9AA1-DC9FDEDF3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8" b="2564"/>
          <a:stretch/>
        </p:blipFill>
        <p:spPr>
          <a:xfrm rot="5400000">
            <a:off x="2786436" y="-1426572"/>
            <a:ext cx="6935766" cy="97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63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26AA1E-9D56-469C-9D58-ADEA25B60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136" y="0"/>
            <a:ext cx="491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58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1AA7D1-C185-4DD8-BA09-3BCD4976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033" y="0"/>
            <a:ext cx="5051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9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A7E384-58A0-4840-AB27-EAAD77903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57" y="0"/>
            <a:ext cx="5098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1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B98C19-095A-48DE-83D3-E343DB4E3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2" y="0"/>
            <a:ext cx="9164715" cy="68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99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490EEC-0F96-4B7A-9383-B6EF754C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07" y="0"/>
            <a:ext cx="9129204" cy="68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74CE57-D263-40CB-A769-F07C8C97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71" y="0"/>
            <a:ext cx="9146959" cy="6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B3F7FC-1AE0-45F0-A7FE-AC7E5E8D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71" y="-1653"/>
            <a:ext cx="9138082" cy="68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70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5FFF10-FEE6-4824-8A17-F23A92FA9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58" y="0"/>
            <a:ext cx="9129204" cy="68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B7A112-3727-490A-847E-B318610DE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27" y="-14981"/>
            <a:ext cx="9155837" cy="68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6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099068-FF6C-4E46-AD7C-D58C81274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2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9BEDFE-CEAF-44C0-BE37-003F5A164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491" y="5011"/>
            <a:ext cx="9129204" cy="68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83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3B7A22-C76D-485D-9509-7D67D924B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32" y="0"/>
            <a:ext cx="9519821" cy="689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1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130AB6-2928-4D11-9F16-257186CF8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1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B4A11C-E6B3-4B0A-8670-2A0F583E9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6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BD47EF-B4F0-4A0F-81C8-1005F4491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8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AE7054-B212-4A31-914B-49EB9992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2" y="0"/>
            <a:ext cx="498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7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F57F30-0572-4366-9C5E-5D9B5299C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96" y="-6816"/>
            <a:ext cx="9729926" cy="68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9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5C03BF-D39A-4EAD-9169-098BDDA54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9" t="2738" r="4655" b="4680"/>
          <a:stretch/>
        </p:blipFill>
        <p:spPr>
          <a:xfrm>
            <a:off x="3764132" y="47105"/>
            <a:ext cx="4625266" cy="68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4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96D654-2606-433D-82C4-41181B22F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8" b="2564"/>
          <a:stretch/>
        </p:blipFill>
        <p:spPr>
          <a:xfrm rot="5400000">
            <a:off x="1785726" y="-1424700"/>
            <a:ext cx="6918998" cy="97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84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Гранова</dc:creator>
  <cp:lastModifiedBy>Мария Гранова</cp:lastModifiedBy>
  <cp:revision>2</cp:revision>
  <dcterms:created xsi:type="dcterms:W3CDTF">2020-06-11T10:13:46Z</dcterms:created>
  <dcterms:modified xsi:type="dcterms:W3CDTF">2020-06-11T10:29:05Z</dcterms:modified>
</cp:coreProperties>
</file>