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8E6F5-2C21-4E00-9FF0-781FA6A2346B}" type="datetimeFigureOut">
              <a:rPr lang="ru-RU" smtClean="0"/>
              <a:t>14.04.2012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EA8CB-8294-4919-80E4-8D10594929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8E6F5-2C21-4E00-9FF0-781FA6A2346B}" type="datetimeFigureOut">
              <a:rPr lang="ru-RU" smtClean="0"/>
              <a:t>14.04.2012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EA8CB-8294-4919-80E4-8D10594929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8E6F5-2C21-4E00-9FF0-781FA6A2346B}" type="datetimeFigureOut">
              <a:rPr lang="ru-RU" smtClean="0"/>
              <a:t>14.04.2012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EA8CB-8294-4919-80E4-8D10594929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8E6F5-2C21-4E00-9FF0-781FA6A2346B}" type="datetimeFigureOut">
              <a:rPr lang="ru-RU" smtClean="0"/>
              <a:t>14.04.2012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EA8CB-8294-4919-80E4-8D10594929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8E6F5-2C21-4E00-9FF0-781FA6A2346B}" type="datetimeFigureOut">
              <a:rPr lang="ru-RU" smtClean="0"/>
              <a:t>14.04.2012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EA8CB-8294-4919-80E4-8D10594929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8E6F5-2C21-4E00-9FF0-781FA6A2346B}" type="datetimeFigureOut">
              <a:rPr lang="ru-RU" smtClean="0"/>
              <a:t>14.04.2012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EA8CB-8294-4919-80E4-8D10594929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8E6F5-2C21-4E00-9FF0-781FA6A2346B}" type="datetimeFigureOut">
              <a:rPr lang="ru-RU" smtClean="0"/>
              <a:t>14.04.2012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EA8CB-8294-4919-80E4-8D10594929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8E6F5-2C21-4E00-9FF0-781FA6A2346B}" type="datetimeFigureOut">
              <a:rPr lang="ru-RU" smtClean="0"/>
              <a:t>14.04.2012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EA8CB-8294-4919-80E4-8D10594929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8E6F5-2C21-4E00-9FF0-781FA6A2346B}" type="datetimeFigureOut">
              <a:rPr lang="ru-RU" smtClean="0"/>
              <a:t>14.04.2012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EA8CB-8294-4919-80E4-8D10594929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8E6F5-2C21-4E00-9FF0-781FA6A2346B}" type="datetimeFigureOut">
              <a:rPr lang="ru-RU" smtClean="0"/>
              <a:t>14.04.2012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EA8CB-8294-4919-80E4-8D10594929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8E6F5-2C21-4E00-9FF0-781FA6A2346B}" type="datetimeFigureOut">
              <a:rPr lang="ru-RU" smtClean="0"/>
              <a:t>14.04.2012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EA8CB-8294-4919-80E4-8D10594929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8E6F5-2C21-4E00-9FF0-781FA6A2346B}" type="datetimeFigureOut">
              <a:rPr lang="ru-RU" smtClean="0"/>
              <a:t>14.04.2012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EA8CB-8294-4919-80E4-8D105949294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белый гриб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571480"/>
            <a:ext cx="2809888" cy="35123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8572528" y="628652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pic>
        <p:nvPicPr>
          <p:cNvPr id="6" name="Рисунок 5" descr="станинский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876" y="2424748"/>
            <a:ext cx="4049724" cy="35045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1000100" y="4500570"/>
            <a:ext cx="1318951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Белый гриб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000760" y="1857364"/>
            <a:ext cx="1948867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Сатанинский гриб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опята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438" y="3286124"/>
            <a:ext cx="3413144" cy="25567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8215338" y="621508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pic>
        <p:nvPicPr>
          <p:cNvPr id="4" name="Рисунок 3" descr="ложный опёнок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2976" y="571480"/>
            <a:ext cx="3316310" cy="23766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285852" y="3286124"/>
            <a:ext cx="1769523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Ложный опёнок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286512" y="2786058"/>
            <a:ext cx="736099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опята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лисички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571480"/>
            <a:ext cx="3667144" cy="36671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Рисунок 2" descr="ложная лисичка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3438" y="2357430"/>
            <a:ext cx="3810006" cy="38100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8643966" y="635795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142976" y="4572008"/>
            <a:ext cx="990977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лисички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429256" y="1928802"/>
            <a:ext cx="185608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Ложные лисички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01090" y="607220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14414" y="214290"/>
            <a:ext cx="6910867" cy="923330"/>
          </a:xfrm>
          <a:prstGeom prst="rect">
            <a:avLst/>
          </a:prstGeom>
          <a:scene3d>
            <a:camera prst="orthographicFront"/>
            <a:lightRig rig="flat" dir="tl">
              <a:rot lat="0" lon="0" rev="6600000"/>
            </a:lightRig>
          </a:scene3d>
          <a:sp3d>
            <a:bevelT w="101600" prst="rible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Правила сбора грибов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224" y="1225689"/>
            <a:ext cx="7929618" cy="5262979"/>
          </a:xfrm>
          <a:prstGeom prst="rect">
            <a:avLst/>
          </a:prstGeom>
          <a:ln w="57150"/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ru-RU" sz="2400" b="1" dirty="0" smtClean="0"/>
              <a:t>НИКОГДА НЕ ПРОБУЙ ГРИБ НА ВКУС!</a:t>
            </a:r>
          </a:p>
          <a:p>
            <a:pPr marL="457200" indent="-457200">
              <a:buAutoNum type="arabicPeriod"/>
            </a:pPr>
            <a:r>
              <a:rPr lang="ru-RU" sz="2400" b="1" dirty="0" smtClean="0"/>
              <a:t>НЕ ЗНАЕШЬ ГРИБ – НЕ БЕРИ ЕГО!</a:t>
            </a:r>
          </a:p>
          <a:p>
            <a:pPr marL="457200" indent="-457200">
              <a:buAutoNum type="arabicPeriod"/>
            </a:pPr>
            <a:r>
              <a:rPr lang="ru-RU" sz="2400" b="1" dirty="0" smtClean="0"/>
              <a:t>НЕ СОБИРАЙ ГРИБЫ У ДОРОГ И ПРЕДПРИЯТИЙ </a:t>
            </a:r>
          </a:p>
          <a:p>
            <a:pPr marL="457200" indent="-457200"/>
            <a:r>
              <a:rPr lang="ru-RU" sz="2400" b="1" i="1" dirty="0" smtClean="0"/>
              <a:t>(ГРИБ ВБИРАЕТ В СЕБЯ ЯДОВИТЫЕ ВЕЩЕСТВА КАК ГУБКА)</a:t>
            </a:r>
          </a:p>
          <a:p>
            <a:pPr marL="457200" indent="-457200"/>
            <a:r>
              <a:rPr lang="ru-RU" sz="2400" b="1" dirty="0" smtClean="0"/>
              <a:t>4.   НЕ СОБИРАЙТЕ СТАРЫЕ ПЕРЕЗРЕЛЫЕ ГРИБЫ </a:t>
            </a:r>
          </a:p>
          <a:p>
            <a:pPr marL="457200" indent="-457200"/>
            <a:r>
              <a:rPr lang="ru-RU" sz="2400" b="1" i="1" dirty="0" smtClean="0"/>
              <a:t>( В НЁМ СКОПИЛИСЬ ПРОДУКТЫ РАЗЛОЖЕНИЯ)</a:t>
            </a:r>
          </a:p>
          <a:p>
            <a:pPr marL="457200" indent="-457200"/>
            <a:r>
              <a:rPr lang="ru-RU" sz="2400" b="1" dirty="0" smtClean="0"/>
              <a:t>5.  СРЕЗАЙ ГРИБ НОЖОМ, ЧТОБЫ НЕ ПОВРЕДИТЬ ГРИБНИЦУ.</a:t>
            </a:r>
          </a:p>
          <a:p>
            <a:pPr marL="457200" indent="-457200"/>
            <a:r>
              <a:rPr lang="ru-RU" sz="2400" b="1" dirty="0" smtClean="0"/>
              <a:t>6.   ЯДОВИТЫЕ ГРИБЫ ОПАСНЫ ДЛЯ ЧЕЛОВЕКА, НО ОНИ ПОЛЕЗНЫ ДЛЯ ЖИВОТНЫХ, ПОЭТОМУ НЕ СБИВАЙ ИХ.</a:t>
            </a:r>
          </a:p>
          <a:p>
            <a:pPr marL="457200" indent="-457200"/>
            <a:r>
              <a:rPr lang="ru-RU" sz="2400" b="1" dirty="0" smtClean="0"/>
              <a:t>7.   ПРИ ГРИБНОМ ОТРАВЛЕНИИ НУЖНО СРОЧНО ВЫЗВАТЬ ВРАЧА. ДО ПРИБЫТИЯ ВРАЧА КАК МОЖНО БОЛЬШЕ ПИТЬ СОЛЁНУЮ ВОДУ.</a:t>
            </a:r>
          </a:p>
          <a:p>
            <a:pPr marL="457200" indent="-457200"/>
            <a:endParaRPr lang="ru-RU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113</Words>
  <Application>Microsoft Office PowerPoint</Application>
  <PresentationFormat>Экран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Company>WIN7XP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WIN7XP</dc:creator>
  <cp:lastModifiedBy>WIN7XP</cp:lastModifiedBy>
  <cp:revision>3</cp:revision>
  <dcterms:created xsi:type="dcterms:W3CDTF">2012-04-14T16:38:27Z</dcterms:created>
  <dcterms:modified xsi:type="dcterms:W3CDTF">2012-04-14T17:00:32Z</dcterms:modified>
</cp:coreProperties>
</file>