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.Shlyapki.Alen.Rus" pitchFamily="2" charset="0"/>
                <a:cs typeface="Aparajita" pitchFamily="34" charset="0"/>
              </a:rPr>
              <a:t>Мой выбор!</a:t>
            </a:r>
            <a:endParaRPr lang="ru-RU" sz="7200" dirty="0">
              <a:solidFill>
                <a:srgbClr val="00B050"/>
              </a:solidFill>
              <a:latin typeface="A.Shlyapki.Alen.Rus" pitchFamily="2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453650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Подготовила : учитель</a:t>
            </a:r>
          </a:p>
          <a:p>
            <a:pPr algn="r"/>
            <a:r>
              <a:rPr lang="ru-RU" sz="2000" dirty="0" smtClean="0"/>
              <a:t>Антоненко А.А.</a:t>
            </a:r>
            <a:endParaRPr lang="ru-RU" sz="2000" dirty="0"/>
          </a:p>
        </p:txBody>
      </p:sp>
      <p:pic>
        <p:nvPicPr>
          <p:cNvPr id="1027" name="Picture 3" descr="C:\Users\user\Desktop\2021-02-26_12-38-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680520" cy="3240360"/>
          </a:xfrm>
          <a:prstGeom prst="rect">
            <a:avLst/>
          </a:prstGeom>
          <a:noFill/>
        </p:spPr>
      </p:pic>
      <p:pic>
        <p:nvPicPr>
          <p:cNvPr id="1030" name="Picture 6" descr="https://www.culture.ru/storage/images/780b64e48f1e929fbd9b37ca759a77a9/aadad8802f2ee33257d9c508789779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354045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user\Desktop\101076457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81508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.Shlyapki.Alen.Rus" pitchFamily="2" charset="0"/>
              </a:rPr>
              <a:t/>
            </a:r>
            <a:b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.Shlyapki.Alen.Rus" pitchFamily="2" charset="0"/>
              </a:rPr>
            </a:br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.Shlyapki.Alen.Rus" pitchFamily="2" charset="0"/>
              </a:rPr>
              <a:t>Здоровье – путь к победе! </a:t>
            </a:r>
            <a:b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.Shlyapki.Alen.Rus" pitchFamily="2" charset="0"/>
              </a:rPr>
            </a:br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.Shlyapki.Alen.Rus" pitchFamily="2" charset="0"/>
              </a:rPr>
              <a:t>Это мой выбор!</a:t>
            </a:r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/>
            </a:r>
            <a:b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7" name="Picture 5" descr="C:\Users\user\Desktop\2021-02-26_13-33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6673999" cy="4534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«Я здоровье берегу –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сам себе я помогу»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3816424" cy="518457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 УМЕЮ ДУМАТЬ,</a:t>
            </a:r>
          </a:p>
          <a:p>
            <a:pPr>
              <a:defRPr/>
            </a:pPr>
            <a:endParaRPr lang="ru-RU" b="1" cap="all" dirty="0" smtClean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ru-RU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 УМЕЮ РАССУЖДАТЬ,</a:t>
            </a:r>
          </a:p>
          <a:p>
            <a:pPr>
              <a:defRPr/>
            </a:pPr>
            <a:endParaRPr lang="ru-RU" b="1" cap="all" dirty="0" smtClean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ru-RU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ЧТО ПОЛЕЗНО ДЛЯ ЗДОРОВЬЯ,</a:t>
            </a:r>
          </a:p>
          <a:p>
            <a:pPr>
              <a:defRPr/>
            </a:pPr>
            <a:endParaRPr lang="ru-RU" b="1" cap="all" dirty="0" smtClean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r>
              <a:rPr lang="ru-RU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ТО И БУДУ ВЫБИРАТЬ!</a:t>
            </a:r>
          </a:p>
          <a:p>
            <a:endParaRPr lang="ru-RU" dirty="0"/>
          </a:p>
        </p:txBody>
      </p:sp>
      <p:pic>
        <p:nvPicPr>
          <p:cNvPr id="10244" name="Picture 4" descr="https://kayrosblog.ru/wp-content/uploads/2017/05/Kak-zainteresovat-rebenka-spor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460851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Главные 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факторы здоровья:</a:t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776864" cy="45365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движение;</a:t>
            </a:r>
          </a:p>
          <a:p>
            <a:pPr algn="l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питание;</a:t>
            </a:r>
          </a:p>
          <a:p>
            <a:pPr algn="l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режим;</a:t>
            </a:r>
          </a:p>
          <a:p>
            <a:pPr algn="l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закаливание.</a:t>
            </a:r>
          </a:p>
          <a:p>
            <a:endParaRPr lang="ru-RU" dirty="0"/>
          </a:p>
        </p:txBody>
      </p:sp>
      <p:pic>
        <p:nvPicPr>
          <p:cNvPr id="5" name="Picture 10" descr="37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65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37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865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37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865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37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865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user\Desktop\2021-02-26_12-55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149080"/>
            <a:ext cx="5221694" cy="2337619"/>
          </a:xfrm>
          <a:prstGeom prst="rect">
            <a:avLst/>
          </a:prstGeom>
          <a:noFill/>
        </p:spPr>
      </p:pic>
      <p:pic>
        <p:nvPicPr>
          <p:cNvPr id="9218" name="Picture 2" descr="C:\Users\user\Desktop\2021-02-26_12-57-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556792"/>
            <a:ext cx="2437751" cy="2349252"/>
          </a:xfrm>
          <a:prstGeom prst="rect">
            <a:avLst/>
          </a:prstGeom>
          <a:noFill/>
        </p:spPr>
      </p:pic>
      <p:pic>
        <p:nvPicPr>
          <p:cNvPr id="9220" name="Picture 4" descr="https://avatars.mds.yandex.net/get-zen_doc/230574/pub_5ae84430fd96b16361b90467_5ae845141410c3259ffe9457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00808"/>
            <a:ext cx="324454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216024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У природы есть закон </a:t>
            </a:r>
            <a:r>
              <a:rPr lang="ru-RU" sz="2800" b="1" i="1" dirty="0" smtClean="0">
                <a:solidFill>
                  <a:srgbClr val="00B050"/>
                </a:solidFill>
              </a:rPr>
              <a:t>–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</a:rPr>
              <a:t>счастлив будет только тот, </a:t>
            </a:r>
            <a:r>
              <a:rPr lang="ru-RU" sz="2800" b="1" i="1" dirty="0" smtClean="0">
                <a:solidFill>
                  <a:srgbClr val="00B050"/>
                </a:solidFill>
              </a:rPr>
              <a:t>кто </a:t>
            </a:r>
            <a:r>
              <a:rPr lang="ru-RU" sz="2800" b="1" i="1" dirty="0" smtClean="0">
                <a:solidFill>
                  <a:srgbClr val="00B050"/>
                </a:solidFill>
              </a:rPr>
              <a:t>здоровье сбережет. </a:t>
            </a:r>
            <a:r>
              <a:rPr lang="ru-RU" sz="2800" b="1" i="1" dirty="0" smtClean="0">
                <a:solidFill>
                  <a:srgbClr val="00B050"/>
                </a:solidFill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Прочь </a:t>
            </a:r>
            <a:r>
              <a:rPr lang="ru-RU" sz="2800" b="1" i="1" dirty="0" smtClean="0">
                <a:solidFill>
                  <a:srgbClr val="00B050"/>
                </a:solidFill>
              </a:rPr>
              <a:t>гони-ка все </a:t>
            </a:r>
            <a:r>
              <a:rPr lang="ru-RU" sz="2800" b="1" i="1" dirty="0" smtClean="0">
                <a:solidFill>
                  <a:srgbClr val="00B050"/>
                </a:solidFill>
              </a:rPr>
              <a:t>хворобы! 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Поучись-ка </a:t>
            </a:r>
            <a:r>
              <a:rPr lang="ru-RU" sz="2800" b="1" i="1" dirty="0" smtClean="0">
                <a:solidFill>
                  <a:srgbClr val="00B050"/>
                </a:solidFill>
              </a:rPr>
              <a:t>быть  здоровым!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496944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0" descr="image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48880"/>
            <a:ext cx="6495158" cy="39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«Не сутулься!»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«Сиди прямо!»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3960440" cy="453650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При правильной осанке легче работать сердцу, легким, желудку, селезенке и другим важным органам.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2" name="Picture 4" descr="https://static.mk.ru/upload/entities/2018/08/14/articles/facebookPicture/0a/15/fa/23/f488abe9fd0be312b09218520857ef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589748" cy="305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avatars.mds.yandex.net/get-marketpic/202387/market_bSPNRFyc2MTjM4yaWmshIA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  <a:t>Режим, одно из главных слагаемых </a:t>
            </a:r>
            <a:br>
              <a:rPr lang="ru-RU" sz="3600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</a:br>
            <a:r>
              <a:rPr lang="ru-RU" sz="3600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  <a:t>здорового образа жизни</a:t>
            </a:r>
            <a:r>
              <a:rPr lang="ru-RU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  <a:t/>
            </a:r>
            <a:br>
              <a:rPr lang="ru-RU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MV Boli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2808312" cy="4536504"/>
          </a:xfrm>
        </p:spPr>
        <p:txBody>
          <a:bodyPr>
            <a:normAutofit/>
          </a:bodyPr>
          <a:lstStyle/>
          <a:p>
            <a:r>
              <a:rPr lang="ru-RU" sz="2600" b="1" i="1" u="sng" dirty="0" smtClean="0">
                <a:solidFill>
                  <a:schemeClr val="accent4">
                    <a:lumMod val="75000"/>
                  </a:schemeClr>
                </a:solidFill>
              </a:rPr>
              <a:t>Режим дня 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– это </a:t>
            </a:r>
            <a:r>
              <a:rPr lang="ru-RU" sz="2600" b="1" i="1" dirty="0" smtClean="0">
                <a:solidFill>
                  <a:schemeClr val="accent4">
                    <a:lumMod val="75000"/>
                  </a:schemeClr>
                </a:solidFill>
              </a:rPr>
              <a:t>правильное</a:t>
            </a:r>
          </a:p>
          <a:p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 распределение 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времени</a:t>
            </a:r>
            <a:endParaRPr lang="ru-RU" sz="2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 на основные жизненные </a:t>
            </a:r>
          </a:p>
          <a:p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</a:rPr>
              <a:t> потребности человека.</a:t>
            </a:r>
          </a:p>
          <a:p>
            <a:endParaRPr lang="ru-RU" dirty="0"/>
          </a:p>
        </p:txBody>
      </p:sp>
      <p:pic>
        <p:nvPicPr>
          <p:cNvPr id="5121" name="Picture 1" descr="C:\Users\user\Desktop\2021-02-26_13-09-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68760"/>
            <a:ext cx="5731220" cy="5389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РЕКОМЕНДАЦИИ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5040560" cy="5256584"/>
          </a:xfrm>
        </p:spPr>
        <p:txBody>
          <a:bodyPr/>
          <a:lstStyle/>
          <a:p>
            <a:pPr algn="l">
              <a:buFontTx/>
              <a:buChar char="-"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приучи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себя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просыпаться</a:t>
            </a:r>
          </a:p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вставать каждый день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</a:t>
            </a:r>
          </a:p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одно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 то же время;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выполняй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каждый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день</a:t>
            </a:r>
          </a:p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утреннюю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зарядку;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следи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за чистотой тела, 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волос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, ногтей и полостью 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рта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старайся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есть в одно и 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то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же время.</a:t>
            </a:r>
          </a:p>
          <a:p>
            <a:endParaRPr lang="ru-RU" dirty="0"/>
          </a:p>
        </p:txBody>
      </p:sp>
      <p:pic>
        <p:nvPicPr>
          <p:cNvPr id="4097" name="Picture 1" descr="C:\Users\user\Desktop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5416270" cy="4546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Если хочешь быть здоров – закаляйся!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96944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J0316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772816"/>
            <a:ext cx="2907841" cy="1928826"/>
          </a:xfrm>
          <a:prstGeom prst="rect">
            <a:avLst/>
          </a:prstGeom>
          <a:noFill/>
          <a:ln/>
        </p:spPr>
      </p:pic>
      <p:pic>
        <p:nvPicPr>
          <p:cNvPr id="6" name="Picture 5" descr="C:\Documents and Settings\Маша\Рабочий стол\Презентация на конкурс\Отбираем фото\Дети\Отобранные и уменьшенные\PE-045-0246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0152" y="3645024"/>
            <a:ext cx="2419193" cy="3000372"/>
          </a:xfrm>
          <a:prstGeom prst="rect">
            <a:avLst/>
          </a:prstGeom>
          <a:noFill/>
          <a:ln/>
        </p:spPr>
      </p:pic>
      <p:pic>
        <p:nvPicPr>
          <p:cNvPr id="3073" name="Picture 1" descr="C:\Users\user\Desktop\2021-02-26_13-21-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628800"/>
            <a:ext cx="2327154" cy="4255368"/>
          </a:xfrm>
          <a:prstGeom prst="rect">
            <a:avLst/>
          </a:prstGeom>
          <a:noFill/>
        </p:spPr>
      </p:pic>
      <p:pic>
        <p:nvPicPr>
          <p:cNvPr id="3074" name="Picture 2" descr="C:\Users\user\Desktop\2021-02-26_13-21-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789040"/>
            <a:ext cx="1872208" cy="2916569"/>
          </a:xfrm>
          <a:prstGeom prst="rect">
            <a:avLst/>
          </a:prstGeom>
          <a:noFill/>
        </p:spPr>
      </p:pic>
      <p:pic>
        <p:nvPicPr>
          <p:cNvPr id="3076" name="Picture 4" descr="C:\Users\user\Desktop\2021-02-26_13-24-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412776"/>
            <a:ext cx="220423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Мой выбор!</vt:lpstr>
      <vt:lpstr>«Я здоровье берегу – сам себе я помогу» </vt:lpstr>
      <vt:lpstr>Главные  факторы здоровья: </vt:lpstr>
      <vt:lpstr>У природы есть закон –  счастлив будет только тот, кто здоровье сбережет.  Прочь гони-ка все хворобы!  Поучись-ка быть  здоровым! </vt:lpstr>
      <vt:lpstr>«Не сутулься!» «Сиди прямо!» </vt:lpstr>
      <vt:lpstr>Слайд 6</vt:lpstr>
      <vt:lpstr>Режим, одно из главных слагаемых  здорового образа жизни </vt:lpstr>
      <vt:lpstr>РЕКОМЕНДАЦИИ </vt:lpstr>
      <vt:lpstr>Если хочешь быть здоров – закаляйся! </vt:lpstr>
      <vt:lpstr>Слайд 10</vt:lpstr>
      <vt:lpstr> Здоровье – путь к победе!  Это мой выбор!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выбор!</dc:title>
  <dc:creator>user</dc:creator>
  <cp:lastModifiedBy>user</cp:lastModifiedBy>
  <cp:revision>10</cp:revision>
  <dcterms:created xsi:type="dcterms:W3CDTF">2021-02-26T09:29:24Z</dcterms:created>
  <dcterms:modified xsi:type="dcterms:W3CDTF">2021-02-26T10:42:23Z</dcterms:modified>
</cp:coreProperties>
</file>